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sldIdLst>
    <p:sldId id="256" r:id="rId6"/>
    <p:sldId id="257" r:id="rId7"/>
    <p:sldId id="258" r:id="rId8"/>
    <p:sldId id="259" r:id="rId9"/>
    <p:sldId id="260" r:id="rId10"/>
    <p:sldId id="261" r:id="rId11"/>
    <p:sldId id="264" r:id="rId12"/>
    <p:sldId id="262" r:id="rId13"/>
    <p:sldId id="26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na Thompson" initials="GT" lastIdx="0" clrIdx="0">
    <p:extLst>
      <p:ext uri="{19B8F6BF-5375-455C-9EA6-DF929625EA0E}">
        <p15:presenceInfo xmlns:p15="http://schemas.microsoft.com/office/powerpoint/2012/main" userId="S-1-5-21-549934144-2949840682-3992520390-338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6BC5"/>
    <a:srgbClr val="E749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3" autoAdjust="0"/>
    <p:restoredTop sz="94660"/>
  </p:normalViewPr>
  <p:slideViewPr>
    <p:cSldViewPr snapToGrid="0">
      <p:cViewPr varScale="1">
        <p:scale>
          <a:sx n="114" d="100"/>
          <a:sy n="114" d="100"/>
        </p:scale>
        <p:origin x="448"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011230-9986-401E-97D8-9FBEC2B273E1}" type="doc">
      <dgm:prSet loTypeId="urn:microsoft.com/office/officeart/2005/8/layout/chevron1" loCatId="process" qsTypeId="urn:microsoft.com/office/officeart/2005/8/quickstyle/simple1" qsCatId="simple" csTypeId="urn:microsoft.com/office/officeart/2005/8/colors/colorful4" csCatId="colorful" phldr="1"/>
      <dgm:spPr/>
    </dgm:pt>
    <dgm:pt modelId="{77A48012-3D31-4895-8FE7-DAB2C7821033}">
      <dgm:prSet phldrT="[Text]" custT="1"/>
      <dgm:spPr/>
      <dgm:t>
        <a:bodyPr/>
        <a:lstStyle/>
        <a:p>
          <a:r>
            <a:rPr lang="en-US" sz="1200" dirty="0"/>
            <a:t>Activity 1</a:t>
          </a:r>
        </a:p>
      </dgm:t>
    </dgm:pt>
    <dgm:pt modelId="{CF3DACC9-2C29-46CF-9CEC-7B40008F2122}" type="parTrans" cxnId="{8E4660EF-D01F-4558-9423-AA452DBF812A}">
      <dgm:prSet/>
      <dgm:spPr/>
      <dgm:t>
        <a:bodyPr/>
        <a:lstStyle/>
        <a:p>
          <a:endParaRPr lang="en-US"/>
        </a:p>
      </dgm:t>
    </dgm:pt>
    <dgm:pt modelId="{E4EE437C-918E-4C37-9F15-FF9CA2ADEBAD}" type="sibTrans" cxnId="{8E4660EF-D01F-4558-9423-AA452DBF812A}">
      <dgm:prSet/>
      <dgm:spPr/>
      <dgm:t>
        <a:bodyPr/>
        <a:lstStyle/>
        <a:p>
          <a:endParaRPr lang="en-US"/>
        </a:p>
      </dgm:t>
    </dgm:pt>
    <dgm:pt modelId="{67D2DE61-803D-4AE8-97E8-720BF6A57113}">
      <dgm:prSet phldrT="[Text]" custT="1"/>
      <dgm:spPr/>
      <dgm:t>
        <a:bodyPr/>
        <a:lstStyle/>
        <a:p>
          <a:r>
            <a:rPr lang="en-US" sz="1200" dirty="0"/>
            <a:t>Activity 2</a:t>
          </a:r>
        </a:p>
      </dgm:t>
    </dgm:pt>
    <dgm:pt modelId="{6EC0D7EF-FA01-4C8C-A33B-5526EA6DBCD7}" type="parTrans" cxnId="{10442F66-32D8-47CF-9C6B-1D093908ADE3}">
      <dgm:prSet/>
      <dgm:spPr/>
      <dgm:t>
        <a:bodyPr/>
        <a:lstStyle/>
        <a:p>
          <a:endParaRPr lang="en-US"/>
        </a:p>
      </dgm:t>
    </dgm:pt>
    <dgm:pt modelId="{F3220AFB-B5BD-4E8F-95EF-EA10FEB909F8}" type="sibTrans" cxnId="{10442F66-32D8-47CF-9C6B-1D093908ADE3}">
      <dgm:prSet/>
      <dgm:spPr/>
      <dgm:t>
        <a:bodyPr/>
        <a:lstStyle/>
        <a:p>
          <a:endParaRPr lang="en-US"/>
        </a:p>
      </dgm:t>
    </dgm:pt>
    <dgm:pt modelId="{A30344BF-E14A-4DBB-AF7E-25FD4294632F}">
      <dgm:prSet phldrT="[Text]" custT="1"/>
      <dgm:spPr/>
      <dgm:t>
        <a:bodyPr/>
        <a:lstStyle/>
        <a:p>
          <a:r>
            <a:rPr lang="en-US" sz="1200" dirty="0"/>
            <a:t>Activity 3</a:t>
          </a:r>
        </a:p>
      </dgm:t>
    </dgm:pt>
    <dgm:pt modelId="{E50B2784-E860-44C3-95BA-75F84884B0EF}" type="parTrans" cxnId="{B8761220-0B41-451F-ACE2-8C957573A1BA}">
      <dgm:prSet/>
      <dgm:spPr/>
      <dgm:t>
        <a:bodyPr/>
        <a:lstStyle/>
        <a:p>
          <a:endParaRPr lang="en-US"/>
        </a:p>
      </dgm:t>
    </dgm:pt>
    <dgm:pt modelId="{268E37D8-8F7D-4A0F-BE89-AD842ADFC9C6}" type="sibTrans" cxnId="{B8761220-0B41-451F-ACE2-8C957573A1BA}">
      <dgm:prSet/>
      <dgm:spPr/>
      <dgm:t>
        <a:bodyPr/>
        <a:lstStyle/>
        <a:p>
          <a:endParaRPr lang="en-US"/>
        </a:p>
      </dgm:t>
    </dgm:pt>
    <dgm:pt modelId="{FCD81E3F-AFA7-466D-B70C-412A8B3AF9D1}" type="pres">
      <dgm:prSet presAssocID="{8F011230-9986-401E-97D8-9FBEC2B273E1}" presName="Name0" presStyleCnt="0">
        <dgm:presLayoutVars>
          <dgm:dir/>
          <dgm:animLvl val="lvl"/>
          <dgm:resizeHandles val="exact"/>
        </dgm:presLayoutVars>
      </dgm:prSet>
      <dgm:spPr/>
    </dgm:pt>
    <dgm:pt modelId="{41DF7D62-DB23-46D1-B6F4-40C709EDE81F}" type="pres">
      <dgm:prSet presAssocID="{77A48012-3D31-4895-8FE7-DAB2C7821033}" presName="parTxOnly" presStyleLbl="node1" presStyleIdx="0" presStyleCnt="3">
        <dgm:presLayoutVars>
          <dgm:chMax val="0"/>
          <dgm:chPref val="0"/>
          <dgm:bulletEnabled val="1"/>
        </dgm:presLayoutVars>
      </dgm:prSet>
      <dgm:spPr/>
    </dgm:pt>
    <dgm:pt modelId="{9E8E5AE0-A017-4CD0-A02D-133AFA25D050}" type="pres">
      <dgm:prSet presAssocID="{E4EE437C-918E-4C37-9F15-FF9CA2ADEBAD}" presName="parTxOnlySpace" presStyleCnt="0"/>
      <dgm:spPr/>
    </dgm:pt>
    <dgm:pt modelId="{BFEC90E3-52D0-4FFF-978D-3FD55134E417}" type="pres">
      <dgm:prSet presAssocID="{67D2DE61-803D-4AE8-97E8-720BF6A57113}" presName="parTxOnly" presStyleLbl="node1" presStyleIdx="1" presStyleCnt="3">
        <dgm:presLayoutVars>
          <dgm:chMax val="0"/>
          <dgm:chPref val="0"/>
          <dgm:bulletEnabled val="1"/>
        </dgm:presLayoutVars>
      </dgm:prSet>
      <dgm:spPr/>
    </dgm:pt>
    <dgm:pt modelId="{0AA9EC75-0915-44A9-99E4-C538DB2F1BA1}" type="pres">
      <dgm:prSet presAssocID="{F3220AFB-B5BD-4E8F-95EF-EA10FEB909F8}" presName="parTxOnlySpace" presStyleCnt="0"/>
      <dgm:spPr/>
    </dgm:pt>
    <dgm:pt modelId="{EBC9F92A-8299-429F-B077-D4F23D8626C5}" type="pres">
      <dgm:prSet presAssocID="{A30344BF-E14A-4DBB-AF7E-25FD4294632F}" presName="parTxOnly" presStyleLbl="node1" presStyleIdx="2" presStyleCnt="3">
        <dgm:presLayoutVars>
          <dgm:chMax val="0"/>
          <dgm:chPref val="0"/>
          <dgm:bulletEnabled val="1"/>
        </dgm:presLayoutVars>
      </dgm:prSet>
      <dgm:spPr/>
    </dgm:pt>
  </dgm:ptLst>
  <dgm:cxnLst>
    <dgm:cxn modelId="{B8761220-0B41-451F-ACE2-8C957573A1BA}" srcId="{8F011230-9986-401E-97D8-9FBEC2B273E1}" destId="{A30344BF-E14A-4DBB-AF7E-25FD4294632F}" srcOrd="2" destOrd="0" parTransId="{E50B2784-E860-44C3-95BA-75F84884B0EF}" sibTransId="{268E37D8-8F7D-4A0F-BE89-AD842ADFC9C6}"/>
    <dgm:cxn modelId="{D905523B-5DCC-4716-880B-4A8BAF777E64}" type="presOf" srcId="{77A48012-3D31-4895-8FE7-DAB2C7821033}" destId="{41DF7D62-DB23-46D1-B6F4-40C709EDE81F}" srcOrd="0" destOrd="0" presId="urn:microsoft.com/office/officeart/2005/8/layout/chevron1"/>
    <dgm:cxn modelId="{10442F66-32D8-47CF-9C6B-1D093908ADE3}" srcId="{8F011230-9986-401E-97D8-9FBEC2B273E1}" destId="{67D2DE61-803D-4AE8-97E8-720BF6A57113}" srcOrd="1" destOrd="0" parTransId="{6EC0D7EF-FA01-4C8C-A33B-5526EA6DBCD7}" sibTransId="{F3220AFB-B5BD-4E8F-95EF-EA10FEB909F8}"/>
    <dgm:cxn modelId="{C317F669-B20D-40BE-BAD5-2C90C5697517}" type="presOf" srcId="{8F011230-9986-401E-97D8-9FBEC2B273E1}" destId="{FCD81E3F-AFA7-466D-B70C-412A8B3AF9D1}" srcOrd="0" destOrd="0" presId="urn:microsoft.com/office/officeart/2005/8/layout/chevron1"/>
    <dgm:cxn modelId="{E6DFF78B-3D8C-4916-B257-D9AA78D051CA}" type="presOf" srcId="{67D2DE61-803D-4AE8-97E8-720BF6A57113}" destId="{BFEC90E3-52D0-4FFF-978D-3FD55134E417}" srcOrd="0" destOrd="0" presId="urn:microsoft.com/office/officeart/2005/8/layout/chevron1"/>
    <dgm:cxn modelId="{7304D2D4-5040-4BA7-8A42-E8211758A04B}" type="presOf" srcId="{A30344BF-E14A-4DBB-AF7E-25FD4294632F}" destId="{EBC9F92A-8299-429F-B077-D4F23D8626C5}" srcOrd="0" destOrd="0" presId="urn:microsoft.com/office/officeart/2005/8/layout/chevron1"/>
    <dgm:cxn modelId="{8E4660EF-D01F-4558-9423-AA452DBF812A}" srcId="{8F011230-9986-401E-97D8-9FBEC2B273E1}" destId="{77A48012-3D31-4895-8FE7-DAB2C7821033}" srcOrd="0" destOrd="0" parTransId="{CF3DACC9-2C29-46CF-9CEC-7B40008F2122}" sibTransId="{E4EE437C-918E-4C37-9F15-FF9CA2ADEBAD}"/>
    <dgm:cxn modelId="{A7155643-7B4C-484B-BD14-9CB415680D29}" type="presParOf" srcId="{FCD81E3F-AFA7-466D-B70C-412A8B3AF9D1}" destId="{41DF7D62-DB23-46D1-B6F4-40C709EDE81F}" srcOrd="0" destOrd="0" presId="urn:microsoft.com/office/officeart/2005/8/layout/chevron1"/>
    <dgm:cxn modelId="{744F2662-60CC-4713-898A-D23209FC4184}" type="presParOf" srcId="{FCD81E3F-AFA7-466D-B70C-412A8B3AF9D1}" destId="{9E8E5AE0-A017-4CD0-A02D-133AFA25D050}" srcOrd="1" destOrd="0" presId="urn:microsoft.com/office/officeart/2005/8/layout/chevron1"/>
    <dgm:cxn modelId="{95596726-7882-4F81-83D0-0D34F4D9B64B}" type="presParOf" srcId="{FCD81E3F-AFA7-466D-B70C-412A8B3AF9D1}" destId="{BFEC90E3-52D0-4FFF-978D-3FD55134E417}" srcOrd="2" destOrd="0" presId="urn:microsoft.com/office/officeart/2005/8/layout/chevron1"/>
    <dgm:cxn modelId="{20121A46-68DD-492A-8CF6-C5B9BA024829}" type="presParOf" srcId="{FCD81E3F-AFA7-466D-B70C-412A8B3AF9D1}" destId="{0AA9EC75-0915-44A9-99E4-C538DB2F1BA1}" srcOrd="3" destOrd="0" presId="urn:microsoft.com/office/officeart/2005/8/layout/chevron1"/>
    <dgm:cxn modelId="{C0098F89-632D-4C3D-B467-EDD83C3BCF07}" type="presParOf" srcId="{FCD81E3F-AFA7-466D-B70C-412A8B3AF9D1}" destId="{EBC9F92A-8299-429F-B077-D4F23D8626C5}"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DF7D62-DB23-46D1-B6F4-40C709EDE81F}">
      <dsp:nvSpPr>
        <dsp:cNvPr id="0" name=""/>
        <dsp:cNvSpPr/>
      </dsp:nvSpPr>
      <dsp:spPr>
        <a:xfrm>
          <a:off x="908" y="733157"/>
          <a:ext cx="1107460" cy="442984"/>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Activity 1</a:t>
          </a:r>
        </a:p>
      </dsp:txBody>
      <dsp:txXfrm>
        <a:off x="222400" y="733157"/>
        <a:ext cx="664476" cy="442984"/>
      </dsp:txXfrm>
    </dsp:sp>
    <dsp:sp modelId="{BFEC90E3-52D0-4FFF-978D-3FD55134E417}">
      <dsp:nvSpPr>
        <dsp:cNvPr id="0" name=""/>
        <dsp:cNvSpPr/>
      </dsp:nvSpPr>
      <dsp:spPr>
        <a:xfrm>
          <a:off x="997623" y="733157"/>
          <a:ext cx="1107460" cy="442984"/>
        </a:xfrm>
        <a:prstGeom prst="chevron">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Activity 2</a:t>
          </a:r>
        </a:p>
      </dsp:txBody>
      <dsp:txXfrm>
        <a:off x="1219115" y="733157"/>
        <a:ext cx="664476" cy="442984"/>
      </dsp:txXfrm>
    </dsp:sp>
    <dsp:sp modelId="{EBC9F92A-8299-429F-B077-D4F23D8626C5}">
      <dsp:nvSpPr>
        <dsp:cNvPr id="0" name=""/>
        <dsp:cNvSpPr/>
      </dsp:nvSpPr>
      <dsp:spPr>
        <a:xfrm>
          <a:off x="1994338" y="733157"/>
          <a:ext cx="1107460" cy="442984"/>
        </a:xfrm>
        <a:prstGeom prst="chevron">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Activity 3</a:t>
          </a:r>
        </a:p>
      </dsp:txBody>
      <dsp:txXfrm>
        <a:off x="2215830" y="733157"/>
        <a:ext cx="664476" cy="442984"/>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9D1C171-2A75-4BC9-982D-8D8CCCC7BC9F}" type="datetimeFigureOut">
              <a:rPr lang="en-GB" smtClean="0"/>
              <a:t>02/08/2024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7E0A7B-FF86-4EA7-9CD1-5EBA795AA6FA}" type="slidenum">
              <a:rPr lang="en-GB" smtClean="0"/>
              <a:t>‹#›</a:t>
            </a:fld>
            <a:endParaRPr lang="en-GB"/>
          </a:p>
        </p:txBody>
      </p:sp>
    </p:spTree>
    <p:extLst>
      <p:ext uri="{BB962C8B-B14F-4D97-AF65-F5344CB8AC3E}">
        <p14:creationId xmlns:p14="http://schemas.microsoft.com/office/powerpoint/2010/main" val="2402332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9D1C171-2A75-4BC9-982D-8D8CCCC7BC9F}" type="datetimeFigureOut">
              <a:rPr lang="en-GB" smtClean="0"/>
              <a:t>02/08/2024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7E0A7B-FF86-4EA7-9CD1-5EBA795AA6FA}" type="slidenum">
              <a:rPr lang="en-GB" smtClean="0"/>
              <a:t>‹#›</a:t>
            </a:fld>
            <a:endParaRPr lang="en-GB"/>
          </a:p>
        </p:txBody>
      </p:sp>
    </p:spTree>
    <p:extLst>
      <p:ext uri="{BB962C8B-B14F-4D97-AF65-F5344CB8AC3E}">
        <p14:creationId xmlns:p14="http://schemas.microsoft.com/office/powerpoint/2010/main" val="2892731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9D1C171-2A75-4BC9-982D-8D8CCCC7BC9F}" type="datetimeFigureOut">
              <a:rPr lang="en-GB" smtClean="0"/>
              <a:t>02/08/2024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7E0A7B-FF86-4EA7-9CD1-5EBA795AA6FA}" type="slidenum">
              <a:rPr lang="en-GB" smtClean="0"/>
              <a:t>‹#›</a:t>
            </a:fld>
            <a:endParaRPr lang="en-GB"/>
          </a:p>
        </p:txBody>
      </p:sp>
    </p:spTree>
    <p:extLst>
      <p:ext uri="{BB962C8B-B14F-4D97-AF65-F5344CB8AC3E}">
        <p14:creationId xmlns:p14="http://schemas.microsoft.com/office/powerpoint/2010/main" val="3314503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9D1C171-2A75-4BC9-982D-8D8CCCC7BC9F}" type="datetimeFigureOut">
              <a:rPr lang="en-GB" smtClean="0"/>
              <a:t>02/08/2024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7E0A7B-FF86-4EA7-9CD1-5EBA795AA6FA}" type="slidenum">
              <a:rPr lang="en-GB" smtClean="0"/>
              <a:t>‹#›</a:t>
            </a:fld>
            <a:endParaRPr lang="en-GB"/>
          </a:p>
        </p:txBody>
      </p:sp>
    </p:spTree>
    <p:extLst>
      <p:ext uri="{BB962C8B-B14F-4D97-AF65-F5344CB8AC3E}">
        <p14:creationId xmlns:p14="http://schemas.microsoft.com/office/powerpoint/2010/main" val="3291681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9D1C171-2A75-4BC9-982D-8D8CCCC7BC9F}" type="datetimeFigureOut">
              <a:rPr lang="en-GB" smtClean="0"/>
              <a:t>02/08/2024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7E0A7B-FF86-4EA7-9CD1-5EBA795AA6FA}" type="slidenum">
              <a:rPr lang="en-GB" smtClean="0"/>
              <a:t>‹#›</a:t>
            </a:fld>
            <a:endParaRPr lang="en-GB"/>
          </a:p>
        </p:txBody>
      </p:sp>
    </p:spTree>
    <p:extLst>
      <p:ext uri="{BB962C8B-B14F-4D97-AF65-F5344CB8AC3E}">
        <p14:creationId xmlns:p14="http://schemas.microsoft.com/office/powerpoint/2010/main" val="1112739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9D1C171-2A75-4BC9-982D-8D8CCCC7BC9F}" type="datetimeFigureOut">
              <a:rPr lang="en-GB" smtClean="0"/>
              <a:t>02/08/2024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7E0A7B-FF86-4EA7-9CD1-5EBA795AA6FA}" type="slidenum">
              <a:rPr lang="en-GB" smtClean="0"/>
              <a:t>‹#›</a:t>
            </a:fld>
            <a:endParaRPr lang="en-GB"/>
          </a:p>
        </p:txBody>
      </p:sp>
    </p:spTree>
    <p:extLst>
      <p:ext uri="{BB962C8B-B14F-4D97-AF65-F5344CB8AC3E}">
        <p14:creationId xmlns:p14="http://schemas.microsoft.com/office/powerpoint/2010/main" val="1080225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9D1C171-2A75-4BC9-982D-8D8CCCC7BC9F}" type="datetimeFigureOut">
              <a:rPr lang="en-GB" smtClean="0"/>
              <a:t>02/08/2024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67E0A7B-FF86-4EA7-9CD1-5EBA795AA6FA}" type="slidenum">
              <a:rPr lang="en-GB" smtClean="0"/>
              <a:t>‹#›</a:t>
            </a:fld>
            <a:endParaRPr lang="en-GB"/>
          </a:p>
        </p:txBody>
      </p:sp>
    </p:spTree>
    <p:extLst>
      <p:ext uri="{BB962C8B-B14F-4D97-AF65-F5344CB8AC3E}">
        <p14:creationId xmlns:p14="http://schemas.microsoft.com/office/powerpoint/2010/main" val="2114354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9D1C171-2A75-4BC9-982D-8D8CCCC7BC9F}" type="datetimeFigureOut">
              <a:rPr lang="en-GB" smtClean="0"/>
              <a:t>02/08/2024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67E0A7B-FF86-4EA7-9CD1-5EBA795AA6FA}" type="slidenum">
              <a:rPr lang="en-GB" smtClean="0"/>
              <a:t>‹#›</a:t>
            </a:fld>
            <a:endParaRPr lang="en-GB"/>
          </a:p>
        </p:txBody>
      </p:sp>
    </p:spTree>
    <p:extLst>
      <p:ext uri="{BB962C8B-B14F-4D97-AF65-F5344CB8AC3E}">
        <p14:creationId xmlns:p14="http://schemas.microsoft.com/office/powerpoint/2010/main" val="266855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D1C171-2A75-4BC9-982D-8D8CCCC7BC9F}" type="datetimeFigureOut">
              <a:rPr lang="en-GB" smtClean="0"/>
              <a:t>02/08/2024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67E0A7B-FF86-4EA7-9CD1-5EBA795AA6FA}" type="slidenum">
              <a:rPr lang="en-GB" smtClean="0"/>
              <a:t>‹#›</a:t>
            </a:fld>
            <a:endParaRPr lang="en-GB"/>
          </a:p>
        </p:txBody>
      </p:sp>
    </p:spTree>
    <p:extLst>
      <p:ext uri="{BB962C8B-B14F-4D97-AF65-F5344CB8AC3E}">
        <p14:creationId xmlns:p14="http://schemas.microsoft.com/office/powerpoint/2010/main" val="3007509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9D1C171-2A75-4BC9-982D-8D8CCCC7BC9F}" type="datetimeFigureOut">
              <a:rPr lang="en-GB" smtClean="0"/>
              <a:t>02/08/2024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7E0A7B-FF86-4EA7-9CD1-5EBA795AA6FA}" type="slidenum">
              <a:rPr lang="en-GB" smtClean="0"/>
              <a:t>‹#›</a:t>
            </a:fld>
            <a:endParaRPr lang="en-GB"/>
          </a:p>
        </p:txBody>
      </p:sp>
    </p:spTree>
    <p:extLst>
      <p:ext uri="{BB962C8B-B14F-4D97-AF65-F5344CB8AC3E}">
        <p14:creationId xmlns:p14="http://schemas.microsoft.com/office/powerpoint/2010/main" val="3004225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9D1C171-2A75-4BC9-982D-8D8CCCC7BC9F}" type="datetimeFigureOut">
              <a:rPr lang="en-GB" smtClean="0"/>
              <a:t>02/08/2024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7E0A7B-FF86-4EA7-9CD1-5EBA795AA6FA}" type="slidenum">
              <a:rPr lang="en-GB" smtClean="0"/>
              <a:t>‹#›</a:t>
            </a:fld>
            <a:endParaRPr lang="en-GB"/>
          </a:p>
        </p:txBody>
      </p:sp>
    </p:spTree>
    <p:extLst>
      <p:ext uri="{BB962C8B-B14F-4D97-AF65-F5344CB8AC3E}">
        <p14:creationId xmlns:p14="http://schemas.microsoft.com/office/powerpoint/2010/main" val="502982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D1C171-2A75-4BC9-982D-8D8CCCC7BC9F}" type="datetimeFigureOut">
              <a:rPr lang="en-GB" smtClean="0"/>
              <a:t>02/08/2024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7E0A7B-FF86-4EA7-9CD1-5EBA795AA6FA}" type="slidenum">
              <a:rPr lang="en-GB" smtClean="0"/>
              <a:t>‹#›</a:t>
            </a:fld>
            <a:endParaRPr lang="en-GB"/>
          </a:p>
        </p:txBody>
      </p:sp>
    </p:spTree>
    <p:extLst>
      <p:ext uri="{BB962C8B-B14F-4D97-AF65-F5344CB8AC3E}">
        <p14:creationId xmlns:p14="http://schemas.microsoft.com/office/powerpoint/2010/main" val="12774190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png"/><Relationship Id="rId5" Type="http://schemas.openxmlformats.org/officeDocument/2006/relationships/image" Target="../media/image4.jpg"/><Relationship Id="rId10" Type="http://schemas.openxmlformats.org/officeDocument/2006/relationships/image" Target="../media/image9.jpeg"/><Relationship Id="rId4" Type="http://schemas.openxmlformats.org/officeDocument/2006/relationships/image" Target="../media/image3.jp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9411" y="2548926"/>
            <a:ext cx="9144000" cy="1655762"/>
          </a:xfrm>
        </p:spPr>
        <p:txBody>
          <a:bodyPr>
            <a:normAutofit/>
          </a:bodyPr>
          <a:lstStyle/>
          <a:p>
            <a:r>
              <a:rPr lang="en-GB" sz="3200" i="1" dirty="0"/>
              <a:t>BCHA </a:t>
            </a:r>
          </a:p>
          <a:p>
            <a:r>
              <a:rPr lang="en-GB" sz="4000" dirty="0"/>
              <a:t>Fit @ 70</a:t>
            </a:r>
          </a:p>
        </p:txBody>
      </p:sp>
      <p:pic>
        <p:nvPicPr>
          <p:cNvPr id="5" name="Picture 4" descr="Senior Dance 6 | Jeff Smith/Staff Photographer Tendercar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2440" y="517897"/>
            <a:ext cx="1851977" cy="1676546"/>
          </a:xfrm>
          <a:prstGeom prst="rect">
            <a:avLst/>
          </a:prstGeom>
          <a:ln>
            <a:noFill/>
          </a:ln>
          <a:effectLst>
            <a:outerShdw blurRad="292100" dist="139700" dir="2700000" algn="tl" rotWithShape="0">
              <a:srgbClr val="333333">
                <a:alpha val="65000"/>
              </a:srgbClr>
            </a:outerShdw>
          </a:effectLst>
        </p:spPr>
      </p:pic>
      <p:pic>
        <p:nvPicPr>
          <p:cNvPr id="6" name="Picture 5" descr="Effect of structured physical activity on prevention of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035" y="2458486"/>
            <a:ext cx="2719924" cy="1762914"/>
          </a:xfrm>
          <a:prstGeom prst="rect">
            <a:avLst/>
          </a:prstGeom>
          <a:ln>
            <a:noFill/>
          </a:ln>
          <a:effectLst>
            <a:outerShdw blurRad="292100" dist="139700" dir="2700000" algn="tl" rotWithShape="0">
              <a:srgbClr val="333333">
                <a:alpha val="65000"/>
              </a:srgbClr>
            </a:outerShdw>
          </a:effectLst>
        </p:spPr>
      </p:pic>
      <p:pic>
        <p:nvPicPr>
          <p:cNvPr id="7" name="Picture 6" descr="Fisioterapia em Evidência: Saúde do idoso na atenção básic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67602" y="4446458"/>
            <a:ext cx="2897065" cy="1917857"/>
          </a:xfrm>
          <a:prstGeom prst="rect">
            <a:avLst/>
          </a:prstGeom>
          <a:ln>
            <a:noFill/>
          </a:ln>
          <a:effectLst>
            <a:outerShdw blurRad="292100" dist="139700" dir="2700000" algn="tl" rotWithShape="0">
              <a:srgbClr val="333333">
                <a:alpha val="65000"/>
              </a:srgbClr>
            </a:outerShdw>
          </a:effectLst>
        </p:spPr>
      </p:pic>
      <p:pic>
        <p:nvPicPr>
          <p:cNvPr id="8" name="Picture 7" descr="6 Must-Ask Questions for Assisted Living Activity Director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08536" y="473772"/>
            <a:ext cx="2364875" cy="1567574"/>
          </a:xfrm>
          <a:prstGeom prst="rect">
            <a:avLst/>
          </a:prstGeom>
          <a:ln>
            <a:noFill/>
          </a:ln>
          <a:effectLst>
            <a:outerShdw blurRad="292100" dist="139700" dir="2700000" algn="tl" rotWithShape="0">
              <a:srgbClr val="333333">
                <a:alpha val="65000"/>
              </a:srgbClr>
            </a:outerShdw>
          </a:effectLst>
        </p:spPr>
      </p:pic>
      <p:pic>
        <p:nvPicPr>
          <p:cNvPr id="10" name="Picture 9" descr="Line Dance Show and Picnic | The Senior Strutters ..."/>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46520" y="2227271"/>
            <a:ext cx="2832138" cy="1897532"/>
          </a:xfrm>
          <a:prstGeom prst="rect">
            <a:avLst/>
          </a:prstGeom>
          <a:ln>
            <a:noFill/>
          </a:ln>
          <a:effectLst>
            <a:outerShdw blurRad="292100" dist="139700" dir="2700000" algn="tl" rotWithShape="0">
              <a:srgbClr val="333333">
                <a:alpha val="65000"/>
              </a:srgbClr>
            </a:outerShdw>
          </a:effectLst>
        </p:spPr>
      </p:pic>
      <p:pic>
        <p:nvPicPr>
          <p:cNvPr id="11" name="Picture 10" descr="seniors and outdoor activities"/>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43042" y="4439157"/>
            <a:ext cx="2026482" cy="1925158"/>
          </a:xfrm>
          <a:prstGeom prst="rect">
            <a:avLst/>
          </a:prstGeom>
          <a:ln>
            <a:noFill/>
          </a:ln>
          <a:effectLst>
            <a:outerShdw blurRad="292100" dist="139700" dir="2700000" algn="tl" rotWithShape="0">
              <a:srgbClr val="333333">
                <a:alpha val="65000"/>
              </a:srgbClr>
            </a:outerShdw>
          </a:effectLst>
        </p:spPr>
      </p:pic>
      <p:pic>
        <p:nvPicPr>
          <p:cNvPr id="1028" name="Picture 4" descr="http://www.connollyfoundation.org.uk/wp-content/themes/connolly/img/logo.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05083" y="517897"/>
            <a:ext cx="4065595" cy="135181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9402" y="5761703"/>
            <a:ext cx="2469027" cy="850891"/>
          </a:xfrm>
          <a:prstGeom prst="rect">
            <a:avLst/>
          </a:prstGeom>
        </p:spPr>
      </p:pic>
      <p:pic>
        <p:nvPicPr>
          <p:cNvPr id="13" name="Picture 2" descr="Central Bedfordshire Council - Local Self Build Registe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583128" y="5840206"/>
            <a:ext cx="2180566" cy="77898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DAA4E4C7-F536-030E-08A4-E2E25DF6295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873419" y="2433180"/>
            <a:ext cx="2361905" cy="742857"/>
          </a:xfrm>
          <a:prstGeom prst="rect">
            <a:avLst/>
          </a:prstGeom>
        </p:spPr>
      </p:pic>
    </p:spTree>
    <p:extLst>
      <p:ext uri="{BB962C8B-B14F-4D97-AF65-F5344CB8AC3E}">
        <p14:creationId xmlns:p14="http://schemas.microsoft.com/office/powerpoint/2010/main" val="2156269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313" y="161151"/>
            <a:ext cx="10515600" cy="999056"/>
          </a:xfrm>
        </p:spPr>
        <p:txBody>
          <a:bodyPr/>
          <a:lstStyle/>
          <a:p>
            <a:r>
              <a:rPr lang="en-GB" dirty="0">
                <a:latin typeface="+mn-lt"/>
              </a:rPr>
              <a:t>Background</a:t>
            </a:r>
          </a:p>
        </p:txBody>
      </p:sp>
      <p:sp>
        <p:nvSpPr>
          <p:cNvPr id="3" name="Content Placeholder 2"/>
          <p:cNvSpPr>
            <a:spLocks noGrp="1"/>
          </p:cNvSpPr>
          <p:nvPr>
            <p:ph idx="1"/>
          </p:nvPr>
        </p:nvSpPr>
        <p:spPr>
          <a:xfrm>
            <a:off x="2161758" y="1314348"/>
            <a:ext cx="10030242" cy="4351338"/>
          </a:xfrm>
        </p:spPr>
        <p:txBody>
          <a:bodyPr>
            <a:noAutofit/>
          </a:bodyPr>
          <a:lstStyle/>
          <a:p>
            <a:r>
              <a:rPr lang="en-GB" sz="2000" dirty="0"/>
              <a:t>Staying physically and mentally active as you get older can help you stay healthier for longer and remain independent.  Many adults over 65 spend an average of 10 hours or more a day sitting or lying down and this inactivity risks higher likelihood of falls, obesity, heart disease and death.  There is strong evidence that keeping active reduces the risk of heart disease, stroke, type 2 diabetes, some cancers, depression and dementia.  </a:t>
            </a:r>
          </a:p>
          <a:p>
            <a:endParaRPr lang="en-GB" sz="2000" dirty="0"/>
          </a:p>
          <a:p>
            <a:r>
              <a:rPr lang="en-GB" sz="2000" dirty="0"/>
              <a:t>Keeping mentally active and being connected to people and services online can help combat loneliness and isolation and help to keep people participating in society.  For some people accessing exercise sessions online can provide a great alternative to group sessions and allows participation from the comfort of home.</a:t>
            </a:r>
          </a:p>
          <a:p>
            <a:endParaRPr lang="en-GB" sz="2000" dirty="0"/>
          </a:p>
          <a:p>
            <a:r>
              <a:rPr lang="en-GB" sz="2000" dirty="0"/>
              <a:t>Within retirement living schemes, offering programmes of physical activity and digital inclusion support to build skills and confidence to go online and access services and connect with others is a way to improve physical and mental health outcomes for residents.  Tackling the health inequalities that pandemic has reinforced and exacerbated will help reach some of the residents in our communities with the most to gain but who may at the moment be the least able to take part.</a:t>
            </a:r>
          </a:p>
          <a:p>
            <a:pPr marL="0" indent="0">
              <a:buNone/>
            </a:pPr>
            <a:endParaRPr lang="en-GB" sz="2000" dirty="0"/>
          </a:p>
          <a:p>
            <a:pPr marL="0" indent="0">
              <a:buNone/>
            </a:pPr>
            <a:endParaRPr lang="en-GB" sz="2000" dirty="0"/>
          </a:p>
        </p:txBody>
      </p:sp>
      <p:pic>
        <p:nvPicPr>
          <p:cNvPr id="4" name="Picture 3" descr="Plenty of activities for Seniors Week in Bundaberg Region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4423" y="1391783"/>
            <a:ext cx="1357517" cy="906779"/>
          </a:xfrm>
          <a:prstGeom prst="rect">
            <a:avLst/>
          </a:prstGeom>
        </p:spPr>
      </p:pic>
      <p:pic>
        <p:nvPicPr>
          <p:cNvPr id="5" name="Picture 4" descr="5 Meaningful Senior Living Activities You'll Find in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198" y="3345899"/>
            <a:ext cx="1283927" cy="938550"/>
          </a:xfrm>
          <a:prstGeom prst="rect">
            <a:avLst/>
          </a:prstGeom>
        </p:spPr>
      </p:pic>
      <p:pic>
        <p:nvPicPr>
          <p:cNvPr id="8" name="Picture 7"/>
          <p:cNvPicPr>
            <a:picLocks noChangeAspect="1"/>
          </p:cNvPicPr>
          <p:nvPr/>
        </p:nvPicPr>
        <p:blipFill>
          <a:blip r:embed="rId4"/>
          <a:stretch>
            <a:fillRect/>
          </a:stretch>
        </p:blipFill>
        <p:spPr>
          <a:xfrm>
            <a:off x="724198" y="5034726"/>
            <a:ext cx="1437560" cy="862536"/>
          </a:xfrm>
          <a:prstGeom prst="rect">
            <a:avLst/>
          </a:prstGeom>
        </p:spPr>
      </p:pic>
    </p:spTree>
    <p:extLst>
      <p:ext uri="{BB962C8B-B14F-4D97-AF65-F5344CB8AC3E}">
        <p14:creationId xmlns:p14="http://schemas.microsoft.com/office/powerpoint/2010/main" val="25800147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587" y="208322"/>
            <a:ext cx="10515600" cy="1031056"/>
          </a:xfrm>
        </p:spPr>
        <p:txBody>
          <a:bodyPr/>
          <a:lstStyle/>
          <a:p>
            <a:r>
              <a:rPr lang="en-GB" dirty="0">
                <a:latin typeface="+mn-lt"/>
              </a:rPr>
              <a:t>Project Information</a:t>
            </a:r>
          </a:p>
        </p:txBody>
      </p:sp>
      <p:sp>
        <p:nvSpPr>
          <p:cNvPr id="3" name="Content Placeholder 2"/>
          <p:cNvSpPr>
            <a:spLocks noGrp="1"/>
          </p:cNvSpPr>
          <p:nvPr>
            <p:ph idx="1"/>
          </p:nvPr>
        </p:nvSpPr>
        <p:spPr>
          <a:xfrm>
            <a:off x="838200" y="1923241"/>
            <a:ext cx="10515600" cy="4351338"/>
          </a:xfrm>
        </p:spPr>
        <p:txBody>
          <a:bodyPr vert="horz" lIns="91440" tIns="45720" rIns="91440" bIns="45720" rtlCol="0" anchor="t">
            <a:normAutofit/>
          </a:bodyPr>
          <a:lstStyle/>
          <a:p>
            <a:r>
              <a:rPr lang="en-GB" i="1" dirty="0"/>
              <a:t>BCHA is a small Bedford based Housing Association which provides accommodation and support for older people. This includes Extra Care Housing, Sheltered Housing and a Care Home. </a:t>
            </a:r>
          </a:p>
          <a:p>
            <a:endParaRPr lang="en-GB" i="1" dirty="0"/>
          </a:p>
          <a:p>
            <a:r>
              <a:rPr lang="en-GB" i="1" dirty="0"/>
              <a:t>Monies have been used to pay for external providers to deliver exercise classes at Charter House our care home and</a:t>
            </a:r>
            <a:r>
              <a:rPr lang="en-GB" i="1" dirty="0">
                <a:cs typeface="Calibri"/>
              </a:rPr>
              <a:t> </a:t>
            </a:r>
            <a:r>
              <a:rPr lang="en-GB" i="1" dirty="0"/>
              <a:t>in our older peoples housing.  </a:t>
            </a:r>
          </a:p>
          <a:p>
            <a:endParaRPr lang="en-GB" i="1" dirty="0">
              <a:cs typeface="Calibri"/>
            </a:endParaRPr>
          </a:p>
          <a:p>
            <a:r>
              <a:rPr lang="en-GB" i="1" dirty="0">
                <a:cs typeface="Calibri"/>
              </a:rPr>
              <a:t>Older residents wanted to attend exercise classes in their schemes. </a:t>
            </a:r>
          </a:p>
          <a:p>
            <a:endParaRPr lang="en-GB" i="1" dirty="0"/>
          </a:p>
          <a:p>
            <a:endParaRPr lang="en-GB" i="1" dirty="0"/>
          </a:p>
        </p:txBody>
      </p:sp>
      <p:pic>
        <p:nvPicPr>
          <p:cNvPr id="4" name="Picture 3" descr="Elderly Parents: How Can Technology Assist Them Cheaply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85958" y="208322"/>
            <a:ext cx="2337175" cy="1558116"/>
          </a:xfrm>
          <a:prstGeom prst="rect">
            <a:avLst/>
          </a:prstGeom>
        </p:spPr>
      </p:pic>
    </p:spTree>
    <p:extLst>
      <p:ext uri="{BB962C8B-B14F-4D97-AF65-F5344CB8AC3E}">
        <p14:creationId xmlns:p14="http://schemas.microsoft.com/office/powerpoint/2010/main" val="3386338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272" y="144052"/>
            <a:ext cx="10515600" cy="1325563"/>
          </a:xfrm>
        </p:spPr>
        <p:txBody>
          <a:bodyPr/>
          <a:lstStyle/>
          <a:p>
            <a:r>
              <a:rPr lang="en-GB" dirty="0">
                <a:latin typeface="+mn-lt"/>
              </a:rPr>
              <a:t>Project Delivery</a:t>
            </a:r>
          </a:p>
        </p:txBody>
      </p:sp>
      <p:sp>
        <p:nvSpPr>
          <p:cNvPr id="3" name="Content Placeholder 2"/>
          <p:cNvSpPr>
            <a:spLocks noGrp="1"/>
          </p:cNvSpPr>
          <p:nvPr>
            <p:ph idx="1"/>
          </p:nvPr>
        </p:nvSpPr>
        <p:spPr>
          <a:xfrm>
            <a:off x="838200" y="1647826"/>
            <a:ext cx="10515600" cy="4529137"/>
          </a:xfrm>
        </p:spPr>
        <p:txBody>
          <a:bodyPr vert="horz" lIns="91440" tIns="45720" rIns="91440" bIns="45720" rtlCol="0" anchor="t">
            <a:normAutofit/>
          </a:bodyPr>
          <a:lstStyle/>
          <a:p>
            <a:pPr marL="0" indent="0" algn="ctr">
              <a:buNone/>
            </a:pPr>
            <a:r>
              <a:rPr lang="en-GB" dirty="0"/>
              <a:t>Activities Schedule for over 70’s</a:t>
            </a:r>
          </a:p>
          <a:p>
            <a:pPr marL="0" indent="0" algn="ctr">
              <a:buNone/>
            </a:pPr>
            <a:r>
              <a:rPr lang="en-GB" dirty="0">
                <a:cs typeface="Calibri"/>
              </a:rPr>
              <a:t>Exercise Classes have taken place as listed below</a:t>
            </a:r>
          </a:p>
          <a:p>
            <a:pPr marL="0" indent="0" algn="ctr">
              <a:buNone/>
            </a:pPr>
            <a:endParaRPr lang="en-GB" dirty="0">
              <a:cs typeface="Calibri"/>
            </a:endParaRPr>
          </a:p>
          <a:p>
            <a:pPr marL="0" indent="0" algn="ctr">
              <a:buNone/>
            </a:pPr>
            <a:r>
              <a:rPr lang="en-GB" dirty="0">
                <a:cs typeface="Calibri"/>
              </a:rPr>
              <a:t>  </a:t>
            </a:r>
          </a:p>
          <a:p>
            <a:pPr marL="0" indent="0" algn="ctr">
              <a:buNone/>
            </a:pPr>
            <a:endParaRPr lang="en-GB" dirty="0">
              <a:cs typeface="Calibri"/>
            </a:endParaRPr>
          </a:p>
          <a:p>
            <a:pPr marL="0" indent="0">
              <a:buNone/>
            </a:pPr>
            <a:endParaRPr lang="en-GB" dirty="0">
              <a:cs typeface="Calibri"/>
            </a:endParaRPr>
          </a:p>
        </p:txBody>
      </p:sp>
      <p:graphicFrame>
        <p:nvGraphicFramePr>
          <p:cNvPr id="5" name="Diagram 4"/>
          <p:cNvGraphicFramePr/>
          <p:nvPr>
            <p:extLst>
              <p:ext uri="{D42A27DB-BD31-4B8C-83A1-F6EECF244321}">
                <p14:modId xmlns:p14="http://schemas.microsoft.com/office/powerpoint/2010/main" val="1397859922"/>
              </p:ext>
            </p:extLst>
          </p:nvPr>
        </p:nvGraphicFramePr>
        <p:xfrm>
          <a:off x="7683164" y="-218611"/>
          <a:ext cx="3102708" cy="19092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Table 5">
            <a:extLst>
              <a:ext uri="{FF2B5EF4-FFF2-40B4-BE49-F238E27FC236}">
                <a16:creationId xmlns:a16="http://schemas.microsoft.com/office/drawing/2014/main" id="{B327A08F-80E1-7C07-F98E-0F6AB072DD93}"/>
              </a:ext>
            </a:extLst>
          </p:cNvPr>
          <p:cNvGraphicFramePr>
            <a:graphicFrameLocks noGrp="1"/>
          </p:cNvGraphicFramePr>
          <p:nvPr>
            <p:extLst>
              <p:ext uri="{D42A27DB-BD31-4B8C-83A1-F6EECF244321}">
                <p14:modId xmlns:p14="http://schemas.microsoft.com/office/powerpoint/2010/main" val="836780360"/>
              </p:ext>
            </p:extLst>
          </p:nvPr>
        </p:nvGraphicFramePr>
        <p:xfrm>
          <a:off x="3445845" y="2993455"/>
          <a:ext cx="5794408" cy="3714088"/>
        </p:xfrm>
        <a:graphic>
          <a:graphicData uri="http://schemas.openxmlformats.org/drawingml/2006/table">
            <a:tbl>
              <a:tblPr>
                <a:tableStyleId>{5C22544A-7EE6-4342-B048-85BDC9FD1C3A}</a:tableStyleId>
              </a:tblPr>
              <a:tblGrid>
                <a:gridCol w="1493352">
                  <a:extLst>
                    <a:ext uri="{9D8B030D-6E8A-4147-A177-3AD203B41FA5}">
                      <a16:colId xmlns:a16="http://schemas.microsoft.com/office/drawing/2014/main" val="4241345840"/>
                    </a:ext>
                  </a:extLst>
                </a:gridCol>
                <a:gridCol w="1273439">
                  <a:extLst>
                    <a:ext uri="{9D8B030D-6E8A-4147-A177-3AD203B41FA5}">
                      <a16:colId xmlns:a16="http://schemas.microsoft.com/office/drawing/2014/main" val="2296127318"/>
                    </a:ext>
                  </a:extLst>
                </a:gridCol>
                <a:gridCol w="1657006">
                  <a:extLst>
                    <a:ext uri="{9D8B030D-6E8A-4147-A177-3AD203B41FA5}">
                      <a16:colId xmlns:a16="http://schemas.microsoft.com/office/drawing/2014/main" val="2921438531"/>
                    </a:ext>
                  </a:extLst>
                </a:gridCol>
                <a:gridCol w="1370611">
                  <a:extLst>
                    <a:ext uri="{9D8B030D-6E8A-4147-A177-3AD203B41FA5}">
                      <a16:colId xmlns:a16="http://schemas.microsoft.com/office/drawing/2014/main" val="2122022831"/>
                    </a:ext>
                  </a:extLst>
                </a:gridCol>
              </a:tblGrid>
              <a:tr h="265292">
                <a:tc>
                  <a:txBody>
                    <a:bodyPr/>
                    <a:lstStyle/>
                    <a:p>
                      <a:pPr algn="l" fontAlgn="b"/>
                      <a:r>
                        <a:rPr lang="en-GB" sz="1100" u="none" strike="noStrike">
                          <a:effectLst/>
                        </a:rPr>
                        <a:t>Charter House </a:t>
                      </a:r>
                      <a:endParaRPr lang="en-GB" sz="11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Oak Way </a:t>
                      </a:r>
                      <a:endParaRPr lang="en-GB" sz="11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Bedesman </a:t>
                      </a:r>
                      <a:endParaRPr lang="en-GB" sz="11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Maydenbury </a:t>
                      </a:r>
                      <a:endParaRPr lang="en-GB"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62693455"/>
                  </a:ext>
                </a:extLst>
              </a:tr>
              <a:tr h="265292">
                <a:tc>
                  <a:txBody>
                    <a:bodyPr/>
                    <a:lstStyle/>
                    <a:p>
                      <a:pPr algn="r" fontAlgn="b"/>
                      <a:r>
                        <a:rPr lang="en-GB" sz="1100" b="0" i="0" u="none" strike="noStrike" dirty="0">
                          <a:solidFill>
                            <a:srgbClr val="000000"/>
                          </a:solidFill>
                          <a:effectLst/>
                          <a:latin typeface="Calibri" panose="020F0502020204030204" pitchFamily="34" charset="0"/>
                        </a:rPr>
                        <a:t>12/04/2023</a:t>
                      </a:r>
                    </a:p>
                  </a:txBody>
                  <a:tcPr marL="6350" marR="6350" marT="6350" marB="0" anchor="b"/>
                </a:tc>
                <a:tc>
                  <a:txBody>
                    <a:bodyPr/>
                    <a:lstStyle/>
                    <a:p>
                      <a:pPr algn="r" fontAlgn="b"/>
                      <a:r>
                        <a:rPr lang="en-GB" sz="1100" b="0" i="0" u="none" strike="noStrike" dirty="0">
                          <a:solidFill>
                            <a:srgbClr val="000000"/>
                          </a:solidFill>
                          <a:effectLst/>
                          <a:latin typeface="Calibri" panose="020F0502020204030204" pitchFamily="34" charset="0"/>
                        </a:rPr>
                        <a:t>10/04/2023</a:t>
                      </a:r>
                    </a:p>
                  </a:txBody>
                  <a:tcPr marL="6350" marR="6350" marT="6350" marB="0" anchor="b"/>
                </a:tc>
                <a:tc>
                  <a:txBody>
                    <a:bodyPr/>
                    <a:lstStyle/>
                    <a:p>
                      <a:pPr algn="r" fontAlgn="b"/>
                      <a:r>
                        <a:rPr lang="en-GB" sz="1100" b="0" i="0" u="none" strike="noStrike">
                          <a:solidFill>
                            <a:srgbClr val="000000"/>
                          </a:solidFill>
                          <a:effectLst/>
                          <a:latin typeface="Calibri" panose="020F0502020204030204" pitchFamily="34" charset="0"/>
                        </a:rPr>
                        <a:t>06/04/2023</a:t>
                      </a:r>
                    </a:p>
                  </a:txBody>
                  <a:tcPr marL="6350" marR="6350" marT="6350" marB="0" anchor="b"/>
                </a:tc>
                <a:tc>
                  <a:txBody>
                    <a:bodyPr/>
                    <a:lstStyle/>
                    <a:p>
                      <a:pPr algn="r" fontAlgn="b"/>
                      <a:r>
                        <a:rPr lang="en-GB" sz="1100" b="0" i="0" u="none" strike="noStrike">
                          <a:solidFill>
                            <a:srgbClr val="000000"/>
                          </a:solidFill>
                          <a:effectLst/>
                          <a:latin typeface="Calibri" panose="020F0502020204030204" pitchFamily="34" charset="0"/>
                        </a:rPr>
                        <a:t>07/04/2023</a:t>
                      </a:r>
                    </a:p>
                  </a:txBody>
                  <a:tcPr marL="6350" marR="6350" marT="6350" marB="0" anchor="b"/>
                </a:tc>
                <a:extLst>
                  <a:ext uri="{0D108BD9-81ED-4DB2-BD59-A6C34878D82A}">
                    <a16:rowId xmlns:a16="http://schemas.microsoft.com/office/drawing/2014/main" val="3833863868"/>
                  </a:ext>
                </a:extLst>
              </a:tr>
              <a:tr h="265292">
                <a:tc>
                  <a:txBody>
                    <a:bodyPr/>
                    <a:lstStyle/>
                    <a:p>
                      <a:pPr algn="r" fontAlgn="b"/>
                      <a:r>
                        <a:rPr lang="en-GB" sz="1100" b="0" i="0" u="none" strike="noStrike" dirty="0">
                          <a:solidFill>
                            <a:srgbClr val="000000"/>
                          </a:solidFill>
                          <a:effectLst/>
                          <a:latin typeface="Calibri" panose="020F0502020204030204" pitchFamily="34" charset="0"/>
                        </a:rPr>
                        <a:t>19/04/2023</a:t>
                      </a:r>
                    </a:p>
                  </a:txBody>
                  <a:tcPr marL="6350" marR="6350" marT="6350" marB="0" anchor="b"/>
                </a:tc>
                <a:tc>
                  <a:txBody>
                    <a:bodyPr/>
                    <a:lstStyle/>
                    <a:p>
                      <a:pPr algn="r" rtl="0" fontAlgn="ctr"/>
                      <a:r>
                        <a:rPr lang="en-GB" sz="1100" b="0" i="0" u="none" strike="noStrike">
                          <a:solidFill>
                            <a:srgbClr val="000000"/>
                          </a:solidFill>
                          <a:effectLst/>
                          <a:latin typeface="Calibri" panose="020F0502020204030204" pitchFamily="34" charset="0"/>
                        </a:rPr>
                        <a:t>17/04/2023</a:t>
                      </a:r>
                    </a:p>
                  </a:txBody>
                  <a:tcPr marL="6350" marR="6350" marT="6350" marB="0" anchor="ctr"/>
                </a:tc>
                <a:tc>
                  <a:txBody>
                    <a:bodyPr/>
                    <a:lstStyle/>
                    <a:p>
                      <a:pPr algn="r" rtl="0" fontAlgn="ctr"/>
                      <a:r>
                        <a:rPr lang="en-GB" sz="1100" b="0" i="0" u="none" strike="noStrike">
                          <a:solidFill>
                            <a:srgbClr val="000000"/>
                          </a:solidFill>
                          <a:effectLst/>
                          <a:latin typeface="Calibri" panose="020F0502020204030204" pitchFamily="34" charset="0"/>
                        </a:rPr>
                        <a:t>13/04/2023</a:t>
                      </a:r>
                    </a:p>
                  </a:txBody>
                  <a:tcPr marL="6350" marR="6350" marT="6350" marB="0" anchor="ctr"/>
                </a:tc>
                <a:tc>
                  <a:txBody>
                    <a:bodyPr/>
                    <a:lstStyle/>
                    <a:p>
                      <a:pPr algn="r" rtl="0" fontAlgn="ctr"/>
                      <a:r>
                        <a:rPr lang="en-GB" sz="1100" b="0" i="0" u="none" strike="noStrike">
                          <a:solidFill>
                            <a:srgbClr val="000000"/>
                          </a:solidFill>
                          <a:effectLst/>
                          <a:latin typeface="Calibri" panose="020F0502020204030204" pitchFamily="34" charset="0"/>
                        </a:rPr>
                        <a:t>14/04/2023</a:t>
                      </a:r>
                    </a:p>
                  </a:txBody>
                  <a:tcPr marL="6350" marR="6350" marT="6350" marB="0" anchor="ctr"/>
                </a:tc>
                <a:extLst>
                  <a:ext uri="{0D108BD9-81ED-4DB2-BD59-A6C34878D82A}">
                    <a16:rowId xmlns:a16="http://schemas.microsoft.com/office/drawing/2014/main" val="517595697"/>
                  </a:ext>
                </a:extLst>
              </a:tr>
              <a:tr h="265292">
                <a:tc>
                  <a:txBody>
                    <a:bodyPr/>
                    <a:lstStyle/>
                    <a:p>
                      <a:pPr algn="r" fontAlgn="b"/>
                      <a:r>
                        <a:rPr lang="en-GB" sz="1100" b="0" i="0" u="none" strike="noStrike">
                          <a:solidFill>
                            <a:srgbClr val="000000"/>
                          </a:solidFill>
                          <a:effectLst/>
                          <a:latin typeface="Calibri" panose="020F0502020204030204" pitchFamily="34" charset="0"/>
                        </a:rPr>
                        <a:t>26/04/2023</a:t>
                      </a:r>
                    </a:p>
                  </a:txBody>
                  <a:tcPr marL="6350" marR="6350" marT="6350" marB="0" anchor="b"/>
                </a:tc>
                <a:tc>
                  <a:txBody>
                    <a:bodyPr/>
                    <a:lstStyle/>
                    <a:p>
                      <a:pPr algn="r" fontAlgn="b"/>
                      <a:r>
                        <a:rPr lang="en-GB" sz="1100" b="0" i="0" u="none" strike="noStrike">
                          <a:solidFill>
                            <a:srgbClr val="000000"/>
                          </a:solidFill>
                          <a:effectLst/>
                          <a:latin typeface="Calibri" panose="020F0502020204030204" pitchFamily="34" charset="0"/>
                        </a:rPr>
                        <a:t>24/04/2023</a:t>
                      </a:r>
                    </a:p>
                  </a:txBody>
                  <a:tcPr marL="6350" marR="6350" marT="6350" marB="0" anchor="b"/>
                </a:tc>
                <a:tc>
                  <a:txBody>
                    <a:bodyPr/>
                    <a:lstStyle/>
                    <a:p>
                      <a:pPr algn="r" fontAlgn="b"/>
                      <a:r>
                        <a:rPr lang="en-GB" sz="1100" b="0" i="0" u="none" strike="noStrike">
                          <a:solidFill>
                            <a:srgbClr val="000000"/>
                          </a:solidFill>
                          <a:effectLst/>
                          <a:latin typeface="Calibri" panose="020F0502020204030204" pitchFamily="34" charset="0"/>
                        </a:rPr>
                        <a:t>20/04/2023</a:t>
                      </a:r>
                    </a:p>
                  </a:txBody>
                  <a:tcPr marL="6350" marR="6350" marT="6350" marB="0" anchor="b"/>
                </a:tc>
                <a:tc>
                  <a:txBody>
                    <a:bodyPr/>
                    <a:lstStyle/>
                    <a:p>
                      <a:pPr algn="r" fontAlgn="b"/>
                      <a:r>
                        <a:rPr lang="en-GB" sz="1100" b="0" i="0" u="none" strike="noStrike">
                          <a:solidFill>
                            <a:srgbClr val="000000"/>
                          </a:solidFill>
                          <a:effectLst/>
                          <a:latin typeface="Calibri" panose="020F0502020204030204" pitchFamily="34" charset="0"/>
                        </a:rPr>
                        <a:t>21/04/2023</a:t>
                      </a:r>
                    </a:p>
                  </a:txBody>
                  <a:tcPr marL="6350" marR="6350" marT="6350" marB="0" anchor="b"/>
                </a:tc>
                <a:extLst>
                  <a:ext uri="{0D108BD9-81ED-4DB2-BD59-A6C34878D82A}">
                    <a16:rowId xmlns:a16="http://schemas.microsoft.com/office/drawing/2014/main" val="2683433170"/>
                  </a:ext>
                </a:extLst>
              </a:tr>
              <a:tr h="265292">
                <a:tc>
                  <a:txBody>
                    <a:bodyPr/>
                    <a:lstStyle/>
                    <a:p>
                      <a:pPr algn="r" fontAlgn="b"/>
                      <a:r>
                        <a:rPr lang="en-GB" sz="1100" b="0" i="0" u="none" strike="noStrike" dirty="0">
                          <a:solidFill>
                            <a:srgbClr val="000000"/>
                          </a:solidFill>
                          <a:effectLst/>
                          <a:latin typeface="Calibri" panose="020F0502020204030204" pitchFamily="34" charset="0"/>
                        </a:rPr>
                        <a:t>03/05/2023</a:t>
                      </a:r>
                    </a:p>
                  </a:txBody>
                  <a:tcPr marL="6350" marR="6350" marT="6350" marB="0" anchor="b"/>
                </a:tc>
                <a:tc>
                  <a:txBody>
                    <a:bodyPr/>
                    <a:lstStyle/>
                    <a:p>
                      <a:pPr algn="r" rtl="0" fontAlgn="ctr"/>
                      <a:r>
                        <a:rPr lang="en-GB" sz="1100" b="0" i="0" u="none" strike="noStrike">
                          <a:solidFill>
                            <a:srgbClr val="000000"/>
                          </a:solidFill>
                          <a:effectLst/>
                          <a:latin typeface="Calibri" panose="020F0502020204030204" pitchFamily="34" charset="0"/>
                        </a:rPr>
                        <a:t>01/05/2023</a:t>
                      </a:r>
                    </a:p>
                  </a:txBody>
                  <a:tcPr marL="6350" marR="6350" marT="6350" marB="0" anchor="ctr"/>
                </a:tc>
                <a:tc>
                  <a:txBody>
                    <a:bodyPr/>
                    <a:lstStyle/>
                    <a:p>
                      <a:pPr algn="r" rtl="0" fontAlgn="ctr"/>
                      <a:r>
                        <a:rPr lang="en-GB" sz="1100" b="0" i="0" u="none" strike="noStrike" dirty="0">
                          <a:solidFill>
                            <a:srgbClr val="000000"/>
                          </a:solidFill>
                          <a:effectLst/>
                          <a:latin typeface="Calibri" panose="020F0502020204030204" pitchFamily="34" charset="0"/>
                        </a:rPr>
                        <a:t>27/04/2023</a:t>
                      </a:r>
                    </a:p>
                  </a:txBody>
                  <a:tcPr marL="6350" marR="6350" marT="6350" marB="0" anchor="ctr"/>
                </a:tc>
                <a:tc>
                  <a:txBody>
                    <a:bodyPr/>
                    <a:lstStyle/>
                    <a:p>
                      <a:pPr algn="r" rtl="0" fontAlgn="ctr"/>
                      <a:r>
                        <a:rPr lang="en-GB" sz="1100" b="0" i="0" u="none" strike="noStrike">
                          <a:solidFill>
                            <a:srgbClr val="000000"/>
                          </a:solidFill>
                          <a:effectLst/>
                          <a:latin typeface="Calibri" panose="020F0502020204030204" pitchFamily="34" charset="0"/>
                        </a:rPr>
                        <a:t>28/04/2023</a:t>
                      </a:r>
                    </a:p>
                  </a:txBody>
                  <a:tcPr marL="6350" marR="6350" marT="6350" marB="0" anchor="ctr"/>
                </a:tc>
                <a:extLst>
                  <a:ext uri="{0D108BD9-81ED-4DB2-BD59-A6C34878D82A}">
                    <a16:rowId xmlns:a16="http://schemas.microsoft.com/office/drawing/2014/main" val="1605109643"/>
                  </a:ext>
                </a:extLst>
              </a:tr>
              <a:tr h="265292">
                <a:tc>
                  <a:txBody>
                    <a:bodyPr/>
                    <a:lstStyle/>
                    <a:p>
                      <a:pPr algn="r" fontAlgn="b"/>
                      <a:r>
                        <a:rPr lang="en-GB" sz="1100" b="0" i="0" u="none" strike="noStrike" dirty="0">
                          <a:solidFill>
                            <a:srgbClr val="000000"/>
                          </a:solidFill>
                          <a:effectLst/>
                          <a:latin typeface="Calibri" panose="020F0502020204030204" pitchFamily="34" charset="0"/>
                        </a:rPr>
                        <a:t>10/05/2023</a:t>
                      </a:r>
                    </a:p>
                  </a:txBody>
                  <a:tcPr marL="6350" marR="6350" marT="6350" marB="0" anchor="b"/>
                </a:tc>
                <a:tc>
                  <a:txBody>
                    <a:bodyPr/>
                    <a:lstStyle/>
                    <a:p>
                      <a:pPr algn="r" fontAlgn="b"/>
                      <a:r>
                        <a:rPr lang="en-GB" sz="1100" b="0" i="0" u="none" strike="noStrike">
                          <a:solidFill>
                            <a:srgbClr val="000000"/>
                          </a:solidFill>
                          <a:effectLst/>
                          <a:latin typeface="Calibri" panose="020F0502020204030204" pitchFamily="34" charset="0"/>
                        </a:rPr>
                        <a:t>08/05/2023</a:t>
                      </a:r>
                    </a:p>
                  </a:txBody>
                  <a:tcPr marL="6350" marR="6350" marT="6350" marB="0" anchor="b"/>
                </a:tc>
                <a:tc>
                  <a:txBody>
                    <a:bodyPr/>
                    <a:lstStyle/>
                    <a:p>
                      <a:pPr algn="r" fontAlgn="b"/>
                      <a:r>
                        <a:rPr lang="en-GB" sz="1100" b="0" i="0" u="none" strike="noStrike">
                          <a:solidFill>
                            <a:srgbClr val="000000"/>
                          </a:solidFill>
                          <a:effectLst/>
                          <a:latin typeface="Calibri" panose="020F0502020204030204" pitchFamily="34" charset="0"/>
                        </a:rPr>
                        <a:t>04/05/2023</a:t>
                      </a:r>
                    </a:p>
                  </a:txBody>
                  <a:tcPr marL="6350" marR="6350" marT="6350" marB="0" anchor="b"/>
                </a:tc>
                <a:tc>
                  <a:txBody>
                    <a:bodyPr/>
                    <a:lstStyle/>
                    <a:p>
                      <a:pPr algn="r" fontAlgn="b"/>
                      <a:r>
                        <a:rPr lang="en-GB" sz="1100" b="0" i="0" u="none" strike="noStrike">
                          <a:solidFill>
                            <a:srgbClr val="000000"/>
                          </a:solidFill>
                          <a:effectLst/>
                          <a:latin typeface="Calibri" panose="020F0502020204030204" pitchFamily="34" charset="0"/>
                        </a:rPr>
                        <a:t>05/05/2023</a:t>
                      </a:r>
                    </a:p>
                  </a:txBody>
                  <a:tcPr marL="6350" marR="6350" marT="6350" marB="0" anchor="b"/>
                </a:tc>
                <a:extLst>
                  <a:ext uri="{0D108BD9-81ED-4DB2-BD59-A6C34878D82A}">
                    <a16:rowId xmlns:a16="http://schemas.microsoft.com/office/drawing/2014/main" val="3584635817"/>
                  </a:ext>
                </a:extLst>
              </a:tr>
              <a:tr h="265292">
                <a:tc>
                  <a:txBody>
                    <a:bodyPr/>
                    <a:lstStyle/>
                    <a:p>
                      <a:pPr algn="r" fontAlgn="b"/>
                      <a:r>
                        <a:rPr lang="en-GB" sz="1100" b="0" i="0" u="none" strike="noStrike" dirty="0">
                          <a:solidFill>
                            <a:srgbClr val="000000"/>
                          </a:solidFill>
                          <a:effectLst/>
                          <a:latin typeface="Calibri" panose="020F0502020204030204" pitchFamily="34" charset="0"/>
                        </a:rPr>
                        <a:t>17/05/2023</a:t>
                      </a:r>
                    </a:p>
                  </a:txBody>
                  <a:tcPr marL="6350" marR="6350" marT="6350" marB="0" anchor="b"/>
                </a:tc>
                <a:tc>
                  <a:txBody>
                    <a:bodyPr/>
                    <a:lstStyle/>
                    <a:p>
                      <a:pPr algn="r" rtl="0" fontAlgn="ctr"/>
                      <a:r>
                        <a:rPr lang="en-GB" sz="1100" b="0" i="0" u="none" strike="noStrike">
                          <a:solidFill>
                            <a:srgbClr val="000000"/>
                          </a:solidFill>
                          <a:effectLst/>
                          <a:latin typeface="Calibri" panose="020F0502020204030204" pitchFamily="34" charset="0"/>
                        </a:rPr>
                        <a:t>15/05/2023</a:t>
                      </a:r>
                    </a:p>
                  </a:txBody>
                  <a:tcPr marL="6350" marR="6350" marT="6350" marB="0" anchor="ctr"/>
                </a:tc>
                <a:tc>
                  <a:txBody>
                    <a:bodyPr/>
                    <a:lstStyle/>
                    <a:p>
                      <a:pPr algn="r" rtl="0" fontAlgn="ctr"/>
                      <a:r>
                        <a:rPr lang="en-GB" sz="1100" b="0" i="0" u="none" strike="noStrike">
                          <a:solidFill>
                            <a:srgbClr val="000000"/>
                          </a:solidFill>
                          <a:effectLst/>
                          <a:latin typeface="Calibri" panose="020F0502020204030204" pitchFamily="34" charset="0"/>
                        </a:rPr>
                        <a:t>11/05/2023</a:t>
                      </a:r>
                    </a:p>
                  </a:txBody>
                  <a:tcPr marL="6350" marR="6350" marT="6350" marB="0" anchor="ctr"/>
                </a:tc>
                <a:tc>
                  <a:txBody>
                    <a:bodyPr/>
                    <a:lstStyle/>
                    <a:p>
                      <a:pPr algn="r" rtl="0" fontAlgn="ctr"/>
                      <a:r>
                        <a:rPr lang="en-GB" sz="1100" b="0" i="0" u="none" strike="noStrike">
                          <a:solidFill>
                            <a:srgbClr val="000000"/>
                          </a:solidFill>
                          <a:effectLst/>
                          <a:latin typeface="Calibri" panose="020F0502020204030204" pitchFamily="34" charset="0"/>
                        </a:rPr>
                        <a:t>12/05/2023</a:t>
                      </a:r>
                    </a:p>
                  </a:txBody>
                  <a:tcPr marL="6350" marR="6350" marT="6350" marB="0" anchor="ctr"/>
                </a:tc>
                <a:extLst>
                  <a:ext uri="{0D108BD9-81ED-4DB2-BD59-A6C34878D82A}">
                    <a16:rowId xmlns:a16="http://schemas.microsoft.com/office/drawing/2014/main" val="4283008394"/>
                  </a:ext>
                </a:extLst>
              </a:tr>
              <a:tr h="265292">
                <a:tc>
                  <a:txBody>
                    <a:bodyPr/>
                    <a:lstStyle/>
                    <a:p>
                      <a:pPr algn="r" fontAlgn="b"/>
                      <a:r>
                        <a:rPr lang="en-GB" sz="1100" b="0" i="0" u="none" strike="noStrike" dirty="0">
                          <a:solidFill>
                            <a:srgbClr val="000000"/>
                          </a:solidFill>
                          <a:effectLst/>
                          <a:latin typeface="Calibri" panose="020F0502020204030204" pitchFamily="34" charset="0"/>
                        </a:rPr>
                        <a:t>24/05/2023</a:t>
                      </a:r>
                    </a:p>
                  </a:txBody>
                  <a:tcPr marL="6350" marR="6350" marT="6350" marB="0" anchor="b"/>
                </a:tc>
                <a:tc>
                  <a:txBody>
                    <a:bodyPr/>
                    <a:lstStyle/>
                    <a:p>
                      <a:pPr algn="r" fontAlgn="b"/>
                      <a:r>
                        <a:rPr lang="en-GB" sz="1100" b="0" i="0" u="none" strike="noStrike">
                          <a:solidFill>
                            <a:srgbClr val="000000"/>
                          </a:solidFill>
                          <a:effectLst/>
                          <a:latin typeface="Calibri" panose="020F0502020204030204" pitchFamily="34" charset="0"/>
                        </a:rPr>
                        <a:t>22/05/2023</a:t>
                      </a:r>
                    </a:p>
                  </a:txBody>
                  <a:tcPr marL="6350" marR="6350" marT="6350" marB="0" anchor="b"/>
                </a:tc>
                <a:tc>
                  <a:txBody>
                    <a:bodyPr/>
                    <a:lstStyle/>
                    <a:p>
                      <a:pPr algn="r" fontAlgn="b"/>
                      <a:r>
                        <a:rPr lang="en-GB" sz="1100" b="0" i="0" u="none" strike="noStrike">
                          <a:solidFill>
                            <a:srgbClr val="000000"/>
                          </a:solidFill>
                          <a:effectLst/>
                          <a:latin typeface="Calibri" panose="020F0502020204030204" pitchFamily="34" charset="0"/>
                        </a:rPr>
                        <a:t>18/05/2023</a:t>
                      </a:r>
                    </a:p>
                  </a:txBody>
                  <a:tcPr marL="6350" marR="6350" marT="6350" marB="0" anchor="b"/>
                </a:tc>
                <a:tc>
                  <a:txBody>
                    <a:bodyPr/>
                    <a:lstStyle/>
                    <a:p>
                      <a:pPr algn="r" fontAlgn="b"/>
                      <a:r>
                        <a:rPr lang="en-GB" sz="1100" b="0" i="0" u="none" strike="noStrike">
                          <a:solidFill>
                            <a:srgbClr val="000000"/>
                          </a:solidFill>
                          <a:effectLst/>
                          <a:latin typeface="Calibri" panose="020F0502020204030204" pitchFamily="34" charset="0"/>
                        </a:rPr>
                        <a:t>19/05/2023</a:t>
                      </a:r>
                    </a:p>
                  </a:txBody>
                  <a:tcPr marL="6350" marR="6350" marT="6350" marB="0" anchor="b"/>
                </a:tc>
                <a:extLst>
                  <a:ext uri="{0D108BD9-81ED-4DB2-BD59-A6C34878D82A}">
                    <a16:rowId xmlns:a16="http://schemas.microsoft.com/office/drawing/2014/main" val="1044466250"/>
                  </a:ext>
                </a:extLst>
              </a:tr>
              <a:tr h="265292">
                <a:tc>
                  <a:txBody>
                    <a:bodyPr/>
                    <a:lstStyle/>
                    <a:p>
                      <a:pPr algn="r" fontAlgn="b"/>
                      <a:r>
                        <a:rPr lang="en-GB" sz="1100" b="0" i="0" u="none" strike="noStrike" dirty="0">
                          <a:solidFill>
                            <a:srgbClr val="000000"/>
                          </a:solidFill>
                          <a:effectLst/>
                          <a:latin typeface="Calibri" panose="020F0502020204030204" pitchFamily="34" charset="0"/>
                        </a:rPr>
                        <a:t>31/05/2023</a:t>
                      </a:r>
                    </a:p>
                  </a:txBody>
                  <a:tcPr marL="6350" marR="6350" marT="6350" marB="0" anchor="b"/>
                </a:tc>
                <a:tc>
                  <a:txBody>
                    <a:bodyPr/>
                    <a:lstStyle/>
                    <a:p>
                      <a:pPr algn="r" rtl="0" fontAlgn="ctr"/>
                      <a:r>
                        <a:rPr lang="en-GB" sz="1100" b="0" i="0" u="none" strike="noStrike">
                          <a:solidFill>
                            <a:srgbClr val="000000"/>
                          </a:solidFill>
                          <a:effectLst/>
                          <a:latin typeface="Calibri" panose="020F0502020204030204" pitchFamily="34" charset="0"/>
                        </a:rPr>
                        <a:t>29/05/2023</a:t>
                      </a:r>
                    </a:p>
                  </a:txBody>
                  <a:tcPr marL="6350" marR="6350" marT="6350" marB="0" anchor="ctr"/>
                </a:tc>
                <a:tc>
                  <a:txBody>
                    <a:bodyPr/>
                    <a:lstStyle/>
                    <a:p>
                      <a:pPr algn="r" rtl="0" fontAlgn="ctr"/>
                      <a:r>
                        <a:rPr lang="en-GB" sz="1100" b="0" i="0" u="none" strike="noStrike">
                          <a:solidFill>
                            <a:srgbClr val="000000"/>
                          </a:solidFill>
                          <a:effectLst/>
                          <a:latin typeface="Calibri" panose="020F0502020204030204" pitchFamily="34" charset="0"/>
                        </a:rPr>
                        <a:t>25/05/2023</a:t>
                      </a:r>
                    </a:p>
                  </a:txBody>
                  <a:tcPr marL="6350" marR="6350" marT="6350" marB="0" anchor="ctr"/>
                </a:tc>
                <a:tc>
                  <a:txBody>
                    <a:bodyPr/>
                    <a:lstStyle/>
                    <a:p>
                      <a:pPr algn="r" rtl="0" fontAlgn="ctr"/>
                      <a:r>
                        <a:rPr lang="en-GB" sz="1100" b="0" i="0" u="none" strike="noStrike">
                          <a:solidFill>
                            <a:srgbClr val="000000"/>
                          </a:solidFill>
                          <a:effectLst/>
                          <a:latin typeface="Calibri" panose="020F0502020204030204" pitchFamily="34" charset="0"/>
                        </a:rPr>
                        <a:t>26/05/2023</a:t>
                      </a:r>
                    </a:p>
                  </a:txBody>
                  <a:tcPr marL="6350" marR="6350" marT="6350" marB="0" anchor="ctr"/>
                </a:tc>
                <a:extLst>
                  <a:ext uri="{0D108BD9-81ED-4DB2-BD59-A6C34878D82A}">
                    <a16:rowId xmlns:a16="http://schemas.microsoft.com/office/drawing/2014/main" val="1676995628"/>
                  </a:ext>
                </a:extLst>
              </a:tr>
              <a:tr h="265292">
                <a:tc>
                  <a:txBody>
                    <a:bodyPr/>
                    <a:lstStyle/>
                    <a:p>
                      <a:pPr algn="r" fontAlgn="b"/>
                      <a:r>
                        <a:rPr lang="en-GB" sz="1100" b="0" i="0" u="none" strike="noStrike" dirty="0">
                          <a:solidFill>
                            <a:srgbClr val="000000"/>
                          </a:solidFill>
                          <a:effectLst/>
                          <a:latin typeface="Calibri" panose="020F0502020204030204" pitchFamily="34" charset="0"/>
                        </a:rPr>
                        <a:t>07/06/2023</a:t>
                      </a:r>
                    </a:p>
                  </a:txBody>
                  <a:tcPr marL="6350" marR="6350" marT="6350" marB="0" anchor="b"/>
                </a:tc>
                <a:tc>
                  <a:txBody>
                    <a:bodyPr/>
                    <a:lstStyle/>
                    <a:p>
                      <a:pPr algn="r" fontAlgn="b"/>
                      <a:r>
                        <a:rPr lang="en-GB" sz="1100" b="0" i="0" u="none" strike="noStrike">
                          <a:solidFill>
                            <a:srgbClr val="000000"/>
                          </a:solidFill>
                          <a:effectLst/>
                          <a:latin typeface="Calibri" panose="020F0502020204030204" pitchFamily="34" charset="0"/>
                        </a:rPr>
                        <a:t>05/06/2023</a:t>
                      </a:r>
                    </a:p>
                  </a:txBody>
                  <a:tcPr marL="6350" marR="6350" marT="6350" marB="0" anchor="b"/>
                </a:tc>
                <a:tc>
                  <a:txBody>
                    <a:bodyPr/>
                    <a:lstStyle/>
                    <a:p>
                      <a:pPr algn="r" fontAlgn="b"/>
                      <a:r>
                        <a:rPr lang="en-GB" sz="1100" b="0" i="0" u="none" strike="noStrike">
                          <a:solidFill>
                            <a:srgbClr val="000000"/>
                          </a:solidFill>
                          <a:effectLst/>
                          <a:latin typeface="Calibri" panose="020F0502020204030204" pitchFamily="34" charset="0"/>
                        </a:rPr>
                        <a:t>01/06/2023</a:t>
                      </a:r>
                    </a:p>
                  </a:txBody>
                  <a:tcPr marL="6350" marR="6350" marT="6350" marB="0" anchor="b"/>
                </a:tc>
                <a:tc>
                  <a:txBody>
                    <a:bodyPr/>
                    <a:lstStyle/>
                    <a:p>
                      <a:pPr algn="r" fontAlgn="b"/>
                      <a:r>
                        <a:rPr lang="en-GB" sz="1100" b="0" i="0" u="none" strike="noStrike">
                          <a:solidFill>
                            <a:srgbClr val="000000"/>
                          </a:solidFill>
                          <a:effectLst/>
                          <a:latin typeface="Calibri" panose="020F0502020204030204" pitchFamily="34" charset="0"/>
                        </a:rPr>
                        <a:t>02/06/2023</a:t>
                      </a:r>
                    </a:p>
                  </a:txBody>
                  <a:tcPr marL="6350" marR="6350" marT="6350" marB="0" anchor="b"/>
                </a:tc>
                <a:extLst>
                  <a:ext uri="{0D108BD9-81ED-4DB2-BD59-A6C34878D82A}">
                    <a16:rowId xmlns:a16="http://schemas.microsoft.com/office/drawing/2014/main" val="2646684533"/>
                  </a:ext>
                </a:extLst>
              </a:tr>
              <a:tr h="265292">
                <a:tc>
                  <a:txBody>
                    <a:bodyPr/>
                    <a:lstStyle/>
                    <a:p>
                      <a:pPr algn="r" fontAlgn="b"/>
                      <a:r>
                        <a:rPr lang="en-GB" sz="1100" b="0" i="0" u="none" strike="noStrike" dirty="0">
                          <a:solidFill>
                            <a:srgbClr val="000000"/>
                          </a:solidFill>
                          <a:effectLst/>
                          <a:latin typeface="Calibri" panose="020F0502020204030204" pitchFamily="34" charset="0"/>
                        </a:rPr>
                        <a:t>14/06/2023</a:t>
                      </a:r>
                    </a:p>
                  </a:txBody>
                  <a:tcPr marL="6350" marR="6350" marT="6350" marB="0" anchor="b"/>
                </a:tc>
                <a:tc>
                  <a:txBody>
                    <a:bodyPr/>
                    <a:lstStyle/>
                    <a:p>
                      <a:pPr algn="r" rtl="0" fontAlgn="ctr"/>
                      <a:r>
                        <a:rPr lang="en-GB" sz="1100" b="0" i="0" u="none" strike="noStrike">
                          <a:solidFill>
                            <a:srgbClr val="000000"/>
                          </a:solidFill>
                          <a:effectLst/>
                          <a:latin typeface="Calibri" panose="020F0502020204030204" pitchFamily="34" charset="0"/>
                        </a:rPr>
                        <a:t>12/06/2023</a:t>
                      </a:r>
                    </a:p>
                  </a:txBody>
                  <a:tcPr marL="6350" marR="6350" marT="6350" marB="0" anchor="ctr"/>
                </a:tc>
                <a:tc>
                  <a:txBody>
                    <a:bodyPr/>
                    <a:lstStyle/>
                    <a:p>
                      <a:pPr algn="r" rtl="0" fontAlgn="ctr"/>
                      <a:r>
                        <a:rPr lang="en-GB" sz="1100" b="0" i="0" u="none" strike="noStrike">
                          <a:solidFill>
                            <a:srgbClr val="000000"/>
                          </a:solidFill>
                          <a:effectLst/>
                          <a:latin typeface="Calibri" panose="020F0502020204030204" pitchFamily="34" charset="0"/>
                        </a:rPr>
                        <a:t>08/06/2023</a:t>
                      </a:r>
                    </a:p>
                  </a:txBody>
                  <a:tcPr marL="6350" marR="6350" marT="6350" marB="0" anchor="ctr"/>
                </a:tc>
                <a:tc>
                  <a:txBody>
                    <a:bodyPr/>
                    <a:lstStyle/>
                    <a:p>
                      <a:pPr algn="r" rtl="0" fontAlgn="ctr"/>
                      <a:r>
                        <a:rPr lang="en-GB" sz="1100" b="0" i="0" u="none" strike="noStrike">
                          <a:solidFill>
                            <a:srgbClr val="000000"/>
                          </a:solidFill>
                          <a:effectLst/>
                          <a:latin typeface="Calibri" panose="020F0502020204030204" pitchFamily="34" charset="0"/>
                        </a:rPr>
                        <a:t>09/06/2023</a:t>
                      </a:r>
                    </a:p>
                  </a:txBody>
                  <a:tcPr marL="6350" marR="6350" marT="6350" marB="0" anchor="ctr"/>
                </a:tc>
                <a:extLst>
                  <a:ext uri="{0D108BD9-81ED-4DB2-BD59-A6C34878D82A}">
                    <a16:rowId xmlns:a16="http://schemas.microsoft.com/office/drawing/2014/main" val="2375781077"/>
                  </a:ext>
                </a:extLst>
              </a:tr>
              <a:tr h="265292">
                <a:tc>
                  <a:txBody>
                    <a:bodyPr/>
                    <a:lstStyle/>
                    <a:p>
                      <a:pPr algn="r" fontAlgn="b"/>
                      <a:r>
                        <a:rPr lang="en-GB" sz="1100" b="0" i="0" u="none" strike="noStrike" dirty="0">
                          <a:solidFill>
                            <a:srgbClr val="000000"/>
                          </a:solidFill>
                          <a:effectLst/>
                          <a:latin typeface="Calibri" panose="020F0502020204030204" pitchFamily="34" charset="0"/>
                        </a:rPr>
                        <a:t>21/06/2023</a:t>
                      </a:r>
                    </a:p>
                  </a:txBody>
                  <a:tcPr marL="6350" marR="6350" marT="6350" marB="0" anchor="b"/>
                </a:tc>
                <a:tc>
                  <a:txBody>
                    <a:bodyPr/>
                    <a:lstStyle/>
                    <a:p>
                      <a:pPr algn="r" fontAlgn="b"/>
                      <a:r>
                        <a:rPr lang="en-GB" sz="1100" b="0" i="0" u="none" strike="noStrike">
                          <a:solidFill>
                            <a:srgbClr val="000000"/>
                          </a:solidFill>
                          <a:effectLst/>
                          <a:latin typeface="Calibri" panose="020F0502020204030204" pitchFamily="34" charset="0"/>
                        </a:rPr>
                        <a:t>19/06/2023</a:t>
                      </a:r>
                    </a:p>
                  </a:txBody>
                  <a:tcPr marL="6350" marR="6350" marT="6350" marB="0" anchor="b"/>
                </a:tc>
                <a:tc>
                  <a:txBody>
                    <a:bodyPr/>
                    <a:lstStyle/>
                    <a:p>
                      <a:pPr algn="r" fontAlgn="b"/>
                      <a:r>
                        <a:rPr lang="en-GB" sz="1100" b="0" i="0" u="none" strike="noStrike">
                          <a:solidFill>
                            <a:srgbClr val="000000"/>
                          </a:solidFill>
                          <a:effectLst/>
                          <a:latin typeface="Calibri" panose="020F0502020204030204" pitchFamily="34" charset="0"/>
                        </a:rPr>
                        <a:t>15/06/2023</a:t>
                      </a:r>
                    </a:p>
                  </a:txBody>
                  <a:tcPr marL="6350" marR="6350" marT="6350" marB="0" anchor="b"/>
                </a:tc>
                <a:tc>
                  <a:txBody>
                    <a:bodyPr/>
                    <a:lstStyle/>
                    <a:p>
                      <a:pPr algn="r" fontAlgn="b"/>
                      <a:r>
                        <a:rPr lang="en-GB" sz="1100" b="0" i="0" u="none" strike="noStrike">
                          <a:solidFill>
                            <a:srgbClr val="000000"/>
                          </a:solidFill>
                          <a:effectLst/>
                          <a:latin typeface="Calibri" panose="020F0502020204030204" pitchFamily="34" charset="0"/>
                        </a:rPr>
                        <a:t>16/06/2023</a:t>
                      </a:r>
                    </a:p>
                  </a:txBody>
                  <a:tcPr marL="6350" marR="6350" marT="6350" marB="0" anchor="b"/>
                </a:tc>
                <a:extLst>
                  <a:ext uri="{0D108BD9-81ED-4DB2-BD59-A6C34878D82A}">
                    <a16:rowId xmlns:a16="http://schemas.microsoft.com/office/drawing/2014/main" val="3095677878"/>
                  </a:ext>
                </a:extLst>
              </a:tr>
              <a:tr h="265292">
                <a:tc>
                  <a:txBody>
                    <a:bodyPr/>
                    <a:lstStyle/>
                    <a:p>
                      <a:pPr algn="r" fontAlgn="b"/>
                      <a:r>
                        <a:rPr lang="en-GB" sz="1100" b="0" i="0" u="none" strike="noStrike" dirty="0">
                          <a:solidFill>
                            <a:srgbClr val="000000"/>
                          </a:solidFill>
                          <a:effectLst/>
                          <a:latin typeface="Calibri" panose="020F0502020204030204" pitchFamily="34" charset="0"/>
                        </a:rPr>
                        <a:t>28/06/2023</a:t>
                      </a:r>
                    </a:p>
                  </a:txBody>
                  <a:tcPr marL="6350" marR="6350" marT="6350" marB="0" anchor="b"/>
                </a:tc>
                <a:tc>
                  <a:txBody>
                    <a:bodyPr/>
                    <a:lstStyle/>
                    <a:p>
                      <a:pPr algn="r" rtl="0" fontAlgn="ctr"/>
                      <a:r>
                        <a:rPr lang="en-GB" sz="1100" b="0" i="0" u="none" strike="noStrike">
                          <a:solidFill>
                            <a:srgbClr val="000000"/>
                          </a:solidFill>
                          <a:effectLst/>
                          <a:latin typeface="Calibri" panose="020F0502020204030204" pitchFamily="34" charset="0"/>
                        </a:rPr>
                        <a:t>26/06/2023</a:t>
                      </a:r>
                    </a:p>
                  </a:txBody>
                  <a:tcPr marL="6350" marR="6350" marT="6350" marB="0" anchor="ctr"/>
                </a:tc>
                <a:tc>
                  <a:txBody>
                    <a:bodyPr/>
                    <a:lstStyle/>
                    <a:p>
                      <a:pPr algn="r" rtl="0" fontAlgn="ctr"/>
                      <a:r>
                        <a:rPr lang="en-GB" sz="1100" b="0" i="0" u="none" strike="noStrike">
                          <a:solidFill>
                            <a:srgbClr val="000000"/>
                          </a:solidFill>
                          <a:effectLst/>
                          <a:latin typeface="Calibri" panose="020F0502020204030204" pitchFamily="34" charset="0"/>
                        </a:rPr>
                        <a:t>22/06/2023</a:t>
                      </a:r>
                    </a:p>
                  </a:txBody>
                  <a:tcPr marL="6350" marR="6350" marT="6350" marB="0" anchor="ctr"/>
                </a:tc>
                <a:tc>
                  <a:txBody>
                    <a:bodyPr/>
                    <a:lstStyle/>
                    <a:p>
                      <a:pPr algn="r" rtl="0" fontAlgn="ctr"/>
                      <a:r>
                        <a:rPr lang="en-GB" sz="1100" b="0" i="0" u="none" strike="noStrike">
                          <a:solidFill>
                            <a:srgbClr val="000000"/>
                          </a:solidFill>
                          <a:effectLst/>
                          <a:latin typeface="Calibri" panose="020F0502020204030204" pitchFamily="34" charset="0"/>
                        </a:rPr>
                        <a:t>23/06/2023</a:t>
                      </a:r>
                    </a:p>
                  </a:txBody>
                  <a:tcPr marL="6350" marR="6350" marT="6350" marB="0" anchor="ctr"/>
                </a:tc>
                <a:extLst>
                  <a:ext uri="{0D108BD9-81ED-4DB2-BD59-A6C34878D82A}">
                    <a16:rowId xmlns:a16="http://schemas.microsoft.com/office/drawing/2014/main" val="1594358973"/>
                  </a:ext>
                </a:extLst>
              </a:tr>
              <a:tr h="265292">
                <a:tc>
                  <a:txBody>
                    <a:bodyPr/>
                    <a:lstStyle/>
                    <a:p>
                      <a:pPr algn="r" fontAlgn="b"/>
                      <a:r>
                        <a:rPr lang="en-GB" sz="1100" b="0" i="0" u="none" strike="noStrike" dirty="0">
                          <a:solidFill>
                            <a:srgbClr val="000000"/>
                          </a:solidFill>
                          <a:effectLst/>
                          <a:latin typeface="Calibri" panose="020F0502020204030204" pitchFamily="34" charset="0"/>
                        </a:rPr>
                        <a:t>05/07/2023</a:t>
                      </a:r>
                    </a:p>
                  </a:txBody>
                  <a:tcPr marL="6350" marR="6350" marT="6350" marB="0" anchor="b"/>
                </a:tc>
                <a:tc>
                  <a:txBody>
                    <a:bodyPr/>
                    <a:lstStyle/>
                    <a:p>
                      <a:pPr algn="r" fontAlgn="b"/>
                      <a:r>
                        <a:rPr lang="en-GB" sz="1100" b="0" i="0" u="none" strike="noStrike">
                          <a:solidFill>
                            <a:srgbClr val="000000"/>
                          </a:solidFill>
                          <a:effectLst/>
                          <a:latin typeface="Calibri" panose="020F0502020204030204" pitchFamily="34" charset="0"/>
                        </a:rPr>
                        <a:t>03/07/2023</a:t>
                      </a:r>
                    </a:p>
                  </a:txBody>
                  <a:tcPr marL="6350" marR="6350" marT="6350" marB="0" anchor="b"/>
                </a:tc>
                <a:tc>
                  <a:txBody>
                    <a:bodyPr/>
                    <a:lstStyle/>
                    <a:p>
                      <a:pPr algn="r" fontAlgn="b"/>
                      <a:r>
                        <a:rPr lang="en-GB" sz="1100" b="0" i="0" u="none" strike="noStrike">
                          <a:solidFill>
                            <a:srgbClr val="000000"/>
                          </a:solidFill>
                          <a:effectLst/>
                          <a:latin typeface="Calibri" panose="020F0502020204030204" pitchFamily="34" charset="0"/>
                        </a:rPr>
                        <a:t>29/06/2023</a:t>
                      </a:r>
                    </a:p>
                  </a:txBody>
                  <a:tcPr marL="6350" marR="6350" marT="6350" marB="0" anchor="b"/>
                </a:tc>
                <a:tc>
                  <a:txBody>
                    <a:bodyPr/>
                    <a:lstStyle/>
                    <a:p>
                      <a:pPr algn="r" fontAlgn="b"/>
                      <a:r>
                        <a:rPr lang="en-GB" sz="1100" b="0" i="0" u="none" strike="noStrike" dirty="0">
                          <a:solidFill>
                            <a:srgbClr val="000000"/>
                          </a:solidFill>
                          <a:effectLst/>
                          <a:latin typeface="Calibri" panose="020F0502020204030204" pitchFamily="34" charset="0"/>
                        </a:rPr>
                        <a:t>30/06/2023</a:t>
                      </a:r>
                    </a:p>
                  </a:txBody>
                  <a:tcPr marL="6350" marR="6350" marT="6350" marB="0" anchor="b"/>
                </a:tc>
                <a:extLst>
                  <a:ext uri="{0D108BD9-81ED-4DB2-BD59-A6C34878D82A}">
                    <a16:rowId xmlns:a16="http://schemas.microsoft.com/office/drawing/2014/main" val="2874123990"/>
                  </a:ext>
                </a:extLst>
              </a:tr>
            </a:tbl>
          </a:graphicData>
        </a:graphic>
      </p:graphicFrame>
    </p:spTree>
    <p:extLst>
      <p:ext uri="{BB962C8B-B14F-4D97-AF65-F5344CB8AC3E}">
        <p14:creationId xmlns:p14="http://schemas.microsoft.com/office/powerpoint/2010/main" val="3234786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419" y="88188"/>
            <a:ext cx="10515600" cy="1325563"/>
          </a:xfrm>
        </p:spPr>
        <p:txBody>
          <a:bodyPr/>
          <a:lstStyle/>
          <a:p>
            <a:r>
              <a:rPr lang="en-GB" dirty="0">
                <a:latin typeface="+mn-lt"/>
              </a:rPr>
              <a:t>Participation Information</a:t>
            </a:r>
          </a:p>
        </p:txBody>
      </p:sp>
      <p:sp>
        <p:nvSpPr>
          <p:cNvPr id="3" name="Content Placeholder 2"/>
          <p:cNvSpPr>
            <a:spLocks noGrp="1"/>
          </p:cNvSpPr>
          <p:nvPr>
            <p:ph idx="1"/>
          </p:nvPr>
        </p:nvSpPr>
        <p:spPr/>
        <p:txBody>
          <a:bodyPr/>
          <a:lstStyle/>
          <a:p>
            <a:pPr marL="0" indent="0" fontAlgn="t">
              <a:buNone/>
            </a:pPr>
            <a:r>
              <a:rPr lang="en-GB" dirty="0"/>
              <a:t>Numbers of participants</a:t>
            </a:r>
          </a:p>
          <a:p>
            <a:pPr marL="0" indent="0" fontAlgn="t">
              <a:buNone/>
            </a:pPr>
            <a:r>
              <a:rPr lang="en-GB" dirty="0"/>
              <a:t> </a:t>
            </a:r>
          </a:p>
        </p:txBody>
      </p:sp>
      <p:pic>
        <p:nvPicPr>
          <p:cNvPr id="5" name="Picture 4" descr="Elderly Images | Free Photos, HD Backgrounds, PNGs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80335" y="247138"/>
            <a:ext cx="2758601" cy="1841366"/>
          </a:xfrm>
          <a:prstGeom prst="rect">
            <a:avLst/>
          </a:prstGeom>
        </p:spPr>
      </p:pic>
      <p:graphicFrame>
        <p:nvGraphicFramePr>
          <p:cNvPr id="4" name="Table 3">
            <a:extLst>
              <a:ext uri="{FF2B5EF4-FFF2-40B4-BE49-F238E27FC236}">
                <a16:creationId xmlns:a16="http://schemas.microsoft.com/office/drawing/2014/main" id="{2522B37D-8597-6811-C5BF-2506AB7AA4CE}"/>
              </a:ext>
            </a:extLst>
          </p:cNvPr>
          <p:cNvGraphicFramePr>
            <a:graphicFrameLocks noGrp="1"/>
          </p:cNvGraphicFramePr>
          <p:nvPr>
            <p:extLst>
              <p:ext uri="{D42A27DB-BD31-4B8C-83A1-F6EECF244321}">
                <p14:modId xmlns:p14="http://schemas.microsoft.com/office/powerpoint/2010/main" val="1750152346"/>
              </p:ext>
            </p:extLst>
          </p:nvPr>
        </p:nvGraphicFramePr>
        <p:xfrm>
          <a:off x="760396" y="2329957"/>
          <a:ext cx="9904398" cy="4088434"/>
        </p:xfrm>
        <a:graphic>
          <a:graphicData uri="http://schemas.openxmlformats.org/drawingml/2006/table">
            <a:tbl>
              <a:tblPr>
                <a:tableStyleId>{5C22544A-7EE6-4342-B048-85BDC9FD1C3A}</a:tableStyleId>
              </a:tblPr>
              <a:tblGrid>
                <a:gridCol w="1302741">
                  <a:extLst>
                    <a:ext uri="{9D8B030D-6E8A-4147-A177-3AD203B41FA5}">
                      <a16:colId xmlns:a16="http://schemas.microsoft.com/office/drawing/2014/main" val="3892341374"/>
                    </a:ext>
                  </a:extLst>
                </a:gridCol>
                <a:gridCol w="1110899">
                  <a:extLst>
                    <a:ext uri="{9D8B030D-6E8A-4147-A177-3AD203B41FA5}">
                      <a16:colId xmlns:a16="http://schemas.microsoft.com/office/drawing/2014/main" val="1654070936"/>
                    </a:ext>
                  </a:extLst>
                </a:gridCol>
                <a:gridCol w="1445505">
                  <a:extLst>
                    <a:ext uri="{9D8B030D-6E8A-4147-A177-3AD203B41FA5}">
                      <a16:colId xmlns:a16="http://schemas.microsoft.com/office/drawing/2014/main" val="1822495771"/>
                    </a:ext>
                  </a:extLst>
                </a:gridCol>
                <a:gridCol w="1195666">
                  <a:extLst>
                    <a:ext uri="{9D8B030D-6E8A-4147-A177-3AD203B41FA5}">
                      <a16:colId xmlns:a16="http://schemas.microsoft.com/office/drawing/2014/main" val="3798715558"/>
                    </a:ext>
                  </a:extLst>
                </a:gridCol>
                <a:gridCol w="1432123">
                  <a:extLst>
                    <a:ext uri="{9D8B030D-6E8A-4147-A177-3AD203B41FA5}">
                      <a16:colId xmlns:a16="http://schemas.microsoft.com/office/drawing/2014/main" val="2546306305"/>
                    </a:ext>
                  </a:extLst>
                </a:gridCol>
                <a:gridCol w="1110899">
                  <a:extLst>
                    <a:ext uri="{9D8B030D-6E8A-4147-A177-3AD203B41FA5}">
                      <a16:colId xmlns:a16="http://schemas.microsoft.com/office/drawing/2014/main" val="2127081566"/>
                    </a:ext>
                  </a:extLst>
                </a:gridCol>
                <a:gridCol w="1195666">
                  <a:extLst>
                    <a:ext uri="{9D8B030D-6E8A-4147-A177-3AD203B41FA5}">
                      <a16:colId xmlns:a16="http://schemas.microsoft.com/office/drawing/2014/main" val="323660705"/>
                    </a:ext>
                  </a:extLst>
                </a:gridCol>
                <a:gridCol w="1110899">
                  <a:extLst>
                    <a:ext uri="{9D8B030D-6E8A-4147-A177-3AD203B41FA5}">
                      <a16:colId xmlns:a16="http://schemas.microsoft.com/office/drawing/2014/main" val="3862603412"/>
                    </a:ext>
                  </a:extLst>
                </a:gridCol>
              </a:tblGrid>
              <a:tr h="292031">
                <a:tc>
                  <a:txBody>
                    <a:bodyPr/>
                    <a:lstStyle/>
                    <a:p>
                      <a:pPr algn="l" rtl="0" fontAlgn="b"/>
                      <a:r>
                        <a:rPr lang="en-GB" sz="1100" b="0" i="0" u="none" strike="noStrike" dirty="0">
                          <a:solidFill>
                            <a:srgbClr val="000000"/>
                          </a:solidFill>
                          <a:effectLst/>
                          <a:latin typeface="Calibri" panose="020F0502020204030204" pitchFamily="34" charset="0"/>
                        </a:rPr>
                        <a:t>Charter House </a:t>
                      </a:r>
                    </a:p>
                  </a:txBody>
                  <a:tcPr marL="7620" marR="7620" marT="7620" marB="0" anchor="b"/>
                </a:tc>
                <a:tc>
                  <a:txBody>
                    <a:bodyPr/>
                    <a:lstStyle/>
                    <a:p>
                      <a:pPr algn="l" rtl="0" fontAlgn="b"/>
                      <a:r>
                        <a:rPr lang="en-GB" sz="1100" b="0" i="0" u="none" strike="noStrike">
                          <a:solidFill>
                            <a:srgbClr val="000000"/>
                          </a:solidFill>
                          <a:effectLst/>
                          <a:latin typeface="Calibri" panose="020F0502020204030204" pitchFamily="34" charset="0"/>
                        </a:rPr>
                        <a:t>Participants </a:t>
                      </a:r>
                    </a:p>
                  </a:txBody>
                  <a:tcPr marL="7620" marR="7620" marT="7620" marB="0" anchor="b"/>
                </a:tc>
                <a:tc>
                  <a:txBody>
                    <a:bodyPr/>
                    <a:lstStyle/>
                    <a:p>
                      <a:pPr algn="l" rtl="0" fontAlgn="b"/>
                      <a:r>
                        <a:rPr lang="en-GB" sz="1100" b="0" i="0" u="none" strike="noStrike">
                          <a:solidFill>
                            <a:srgbClr val="000000"/>
                          </a:solidFill>
                          <a:effectLst/>
                          <a:latin typeface="Calibri" panose="020F0502020204030204" pitchFamily="34" charset="0"/>
                        </a:rPr>
                        <a:t>Oak Way </a:t>
                      </a:r>
                    </a:p>
                  </a:txBody>
                  <a:tcPr marL="7620" marR="7620" marT="7620" marB="0" anchor="b"/>
                </a:tc>
                <a:tc>
                  <a:txBody>
                    <a:bodyPr/>
                    <a:lstStyle/>
                    <a:p>
                      <a:pPr algn="l" rtl="0" fontAlgn="b"/>
                      <a:r>
                        <a:rPr lang="en-GB" sz="1100" b="0" i="0" u="none" strike="noStrike">
                          <a:solidFill>
                            <a:srgbClr val="000000"/>
                          </a:solidFill>
                          <a:effectLst/>
                          <a:latin typeface="Calibri" panose="020F0502020204030204" pitchFamily="34" charset="0"/>
                        </a:rPr>
                        <a:t>Participants </a:t>
                      </a:r>
                    </a:p>
                  </a:txBody>
                  <a:tcPr marL="7620" marR="7620" marT="7620" marB="0" anchor="b"/>
                </a:tc>
                <a:tc>
                  <a:txBody>
                    <a:bodyPr/>
                    <a:lstStyle/>
                    <a:p>
                      <a:pPr algn="l" rtl="0" fontAlgn="b"/>
                      <a:r>
                        <a:rPr lang="en-GB" sz="1100" b="0" i="0" u="none" strike="noStrike">
                          <a:solidFill>
                            <a:srgbClr val="000000"/>
                          </a:solidFill>
                          <a:effectLst/>
                          <a:latin typeface="Calibri" panose="020F0502020204030204" pitchFamily="34" charset="0"/>
                        </a:rPr>
                        <a:t>Bedesman </a:t>
                      </a:r>
                    </a:p>
                  </a:txBody>
                  <a:tcPr marL="7620" marR="7620" marT="7620" marB="0" anchor="b"/>
                </a:tc>
                <a:tc>
                  <a:txBody>
                    <a:bodyPr/>
                    <a:lstStyle/>
                    <a:p>
                      <a:pPr algn="l" rtl="0" fontAlgn="b"/>
                      <a:r>
                        <a:rPr lang="en-GB" sz="1100" b="0" i="0" u="none" strike="noStrike">
                          <a:solidFill>
                            <a:srgbClr val="000000"/>
                          </a:solidFill>
                          <a:effectLst/>
                          <a:latin typeface="Calibri" panose="020F0502020204030204" pitchFamily="34" charset="0"/>
                        </a:rPr>
                        <a:t>Participants </a:t>
                      </a:r>
                    </a:p>
                  </a:txBody>
                  <a:tcPr marL="7620" marR="7620" marT="7620" marB="0" anchor="b"/>
                </a:tc>
                <a:tc>
                  <a:txBody>
                    <a:bodyPr/>
                    <a:lstStyle/>
                    <a:p>
                      <a:pPr algn="l" rtl="0" fontAlgn="b"/>
                      <a:r>
                        <a:rPr lang="en-GB" sz="1100" b="0" i="0" u="none" strike="noStrike">
                          <a:solidFill>
                            <a:srgbClr val="000000"/>
                          </a:solidFill>
                          <a:effectLst/>
                          <a:latin typeface="Calibri" panose="020F0502020204030204" pitchFamily="34" charset="0"/>
                        </a:rPr>
                        <a:t>Maydenbury </a:t>
                      </a:r>
                    </a:p>
                  </a:txBody>
                  <a:tcPr marL="7620" marR="7620" marT="7620" marB="0" anchor="b"/>
                </a:tc>
                <a:tc>
                  <a:txBody>
                    <a:bodyPr/>
                    <a:lstStyle/>
                    <a:p>
                      <a:pPr algn="l" rtl="0" fontAlgn="b"/>
                      <a:r>
                        <a:rPr lang="en-GB" sz="1100" b="0" i="0" u="none" strike="noStrike">
                          <a:solidFill>
                            <a:srgbClr val="000000"/>
                          </a:solidFill>
                          <a:effectLst/>
                          <a:latin typeface="Calibri" panose="020F0502020204030204" pitchFamily="34" charset="0"/>
                        </a:rPr>
                        <a:t>Participants </a:t>
                      </a:r>
                    </a:p>
                  </a:txBody>
                  <a:tcPr marL="7620" marR="7620" marT="7620" marB="0" anchor="b"/>
                </a:tc>
                <a:extLst>
                  <a:ext uri="{0D108BD9-81ED-4DB2-BD59-A6C34878D82A}">
                    <a16:rowId xmlns:a16="http://schemas.microsoft.com/office/drawing/2014/main" val="2772205611"/>
                  </a:ext>
                </a:extLst>
              </a:tr>
              <a:tr h="292031">
                <a:tc>
                  <a:txBody>
                    <a:bodyPr/>
                    <a:lstStyle/>
                    <a:p>
                      <a:pPr algn="r" fontAlgn="b"/>
                      <a:r>
                        <a:rPr lang="en-GB" sz="1100" b="0" i="0" u="none" strike="noStrike" dirty="0">
                          <a:solidFill>
                            <a:srgbClr val="000000"/>
                          </a:solidFill>
                          <a:effectLst/>
                          <a:latin typeface="Calibri" panose="020F0502020204030204" pitchFamily="34" charset="0"/>
                        </a:rPr>
                        <a:t>12/04/2023</a:t>
                      </a:r>
                    </a:p>
                  </a:txBody>
                  <a:tcPr marL="6350" marR="6350" marT="6350" marB="0" anchor="b"/>
                </a:tc>
                <a:tc>
                  <a:txBody>
                    <a:bodyPr/>
                    <a:lstStyle/>
                    <a:p>
                      <a:pPr algn="r" fontAlgn="b"/>
                      <a:r>
                        <a:rPr lang="en-GB" sz="1100" b="0" i="0" u="none" strike="noStrike">
                          <a:solidFill>
                            <a:srgbClr val="000000"/>
                          </a:solidFill>
                          <a:effectLst/>
                          <a:latin typeface="Calibri" panose="020F0502020204030204" pitchFamily="34" charset="0"/>
                        </a:rPr>
                        <a:t>11</a:t>
                      </a:r>
                    </a:p>
                  </a:txBody>
                  <a:tcPr marL="6350" marR="6350" marT="6350" anchor="b"/>
                </a:tc>
                <a:tc>
                  <a:txBody>
                    <a:bodyPr/>
                    <a:lstStyle/>
                    <a:p>
                      <a:pPr algn="r" fontAlgn="b"/>
                      <a:r>
                        <a:rPr lang="en-GB" sz="1100" b="0" i="0" u="none" strike="noStrike">
                          <a:solidFill>
                            <a:srgbClr val="000000"/>
                          </a:solidFill>
                          <a:effectLst/>
                          <a:latin typeface="Calibri" panose="020F0502020204030204" pitchFamily="34" charset="0"/>
                        </a:rPr>
                        <a:t>10/04/2023</a:t>
                      </a:r>
                    </a:p>
                  </a:txBody>
                  <a:tcPr marL="6350" marR="6350" marT="6350" marB="0" anchor="b"/>
                </a:tc>
                <a:tc>
                  <a:txBody>
                    <a:bodyPr/>
                    <a:lstStyle/>
                    <a:p>
                      <a:pPr algn="r" fontAlgn="b"/>
                      <a:r>
                        <a:rPr lang="en-GB" sz="1100" b="0" i="0" u="none" strike="noStrike">
                          <a:solidFill>
                            <a:srgbClr val="000000"/>
                          </a:solidFill>
                          <a:effectLst/>
                          <a:latin typeface="Calibri" panose="020F0502020204030204" pitchFamily="34" charset="0"/>
                        </a:rPr>
                        <a:t>4</a:t>
                      </a:r>
                    </a:p>
                  </a:txBody>
                  <a:tcPr marL="6350" marR="6350" marT="6350" anchor="b"/>
                </a:tc>
                <a:tc>
                  <a:txBody>
                    <a:bodyPr/>
                    <a:lstStyle/>
                    <a:p>
                      <a:pPr algn="r" fontAlgn="b"/>
                      <a:r>
                        <a:rPr lang="en-GB" sz="1100" b="0" i="0" u="none" strike="noStrike">
                          <a:solidFill>
                            <a:srgbClr val="000000"/>
                          </a:solidFill>
                          <a:effectLst/>
                          <a:latin typeface="Calibri" panose="020F0502020204030204" pitchFamily="34" charset="0"/>
                        </a:rPr>
                        <a:t>06/04/2023</a:t>
                      </a:r>
                    </a:p>
                  </a:txBody>
                  <a:tcPr marL="6350" marR="6350" marT="6350" marB="0" anchor="b"/>
                </a:tc>
                <a:tc>
                  <a:txBody>
                    <a:bodyPr/>
                    <a:lstStyle/>
                    <a:p>
                      <a:pPr algn="r" fontAlgn="b"/>
                      <a:r>
                        <a:rPr lang="en-GB" sz="1100" b="0" i="0" u="none" strike="noStrike" dirty="0">
                          <a:solidFill>
                            <a:srgbClr val="000000"/>
                          </a:solidFill>
                          <a:effectLst/>
                          <a:latin typeface="Calibri" panose="020F0502020204030204" pitchFamily="34" charset="0"/>
                        </a:rPr>
                        <a:t>6</a:t>
                      </a:r>
                    </a:p>
                  </a:txBody>
                  <a:tcPr marL="6350" marR="6350" marT="6350" anchor="b"/>
                </a:tc>
                <a:tc>
                  <a:txBody>
                    <a:bodyPr/>
                    <a:lstStyle/>
                    <a:p>
                      <a:pPr algn="r" fontAlgn="b"/>
                      <a:r>
                        <a:rPr lang="en-GB" sz="1100" b="0" i="0" u="none" strike="noStrike">
                          <a:solidFill>
                            <a:srgbClr val="000000"/>
                          </a:solidFill>
                          <a:effectLst/>
                          <a:latin typeface="Calibri" panose="020F0502020204030204" pitchFamily="34" charset="0"/>
                        </a:rPr>
                        <a:t>07/04/2023</a:t>
                      </a:r>
                    </a:p>
                  </a:txBody>
                  <a:tcPr marL="6350" marR="6350" marT="6350" marB="0" anchor="b"/>
                </a:tc>
                <a:tc>
                  <a:txBody>
                    <a:bodyPr/>
                    <a:lstStyle/>
                    <a:p>
                      <a:pPr algn="r" fontAlgn="b"/>
                      <a:r>
                        <a:rPr lang="en-GB" sz="1100" b="0" i="0" u="none" strike="noStrike" dirty="0">
                          <a:solidFill>
                            <a:srgbClr val="000000"/>
                          </a:solidFill>
                          <a:effectLst/>
                          <a:latin typeface="Calibri" panose="020F0502020204030204" pitchFamily="34" charset="0"/>
                        </a:rPr>
                        <a:t>8</a:t>
                      </a:r>
                    </a:p>
                  </a:txBody>
                  <a:tcPr marL="6350" marR="6350" marT="6350" anchor="b"/>
                </a:tc>
                <a:extLst>
                  <a:ext uri="{0D108BD9-81ED-4DB2-BD59-A6C34878D82A}">
                    <a16:rowId xmlns:a16="http://schemas.microsoft.com/office/drawing/2014/main" val="2943848695"/>
                  </a:ext>
                </a:extLst>
              </a:tr>
              <a:tr h="292031">
                <a:tc>
                  <a:txBody>
                    <a:bodyPr/>
                    <a:lstStyle/>
                    <a:p>
                      <a:pPr algn="r" fontAlgn="b"/>
                      <a:r>
                        <a:rPr lang="en-GB" sz="1100" b="0" i="0" u="none" strike="noStrike" dirty="0">
                          <a:solidFill>
                            <a:srgbClr val="000000"/>
                          </a:solidFill>
                          <a:effectLst/>
                          <a:latin typeface="Calibri" panose="020F0502020204030204" pitchFamily="34" charset="0"/>
                        </a:rPr>
                        <a:t>19/04/2023</a:t>
                      </a:r>
                    </a:p>
                  </a:txBody>
                  <a:tcPr marL="6350" marR="6350" marT="6350" marB="0" anchor="b"/>
                </a:tc>
                <a:tc>
                  <a:txBody>
                    <a:bodyPr/>
                    <a:lstStyle/>
                    <a:p>
                      <a:pPr algn="r" fontAlgn="b"/>
                      <a:r>
                        <a:rPr lang="en-GB" sz="1100" b="0" i="0" u="none" strike="noStrike">
                          <a:solidFill>
                            <a:srgbClr val="000000"/>
                          </a:solidFill>
                          <a:effectLst/>
                          <a:latin typeface="Calibri" panose="020F0502020204030204" pitchFamily="34" charset="0"/>
                        </a:rPr>
                        <a:t>14</a:t>
                      </a:r>
                    </a:p>
                  </a:txBody>
                  <a:tcPr marL="6350" marR="6350" marT="6350" anchor="b"/>
                </a:tc>
                <a:tc>
                  <a:txBody>
                    <a:bodyPr/>
                    <a:lstStyle/>
                    <a:p>
                      <a:pPr algn="r" rtl="0" fontAlgn="ctr"/>
                      <a:r>
                        <a:rPr lang="en-GB" sz="1100" b="0" i="0" u="none" strike="noStrike">
                          <a:solidFill>
                            <a:srgbClr val="000000"/>
                          </a:solidFill>
                          <a:effectLst/>
                          <a:latin typeface="Calibri" panose="020F0502020204030204" pitchFamily="34" charset="0"/>
                        </a:rPr>
                        <a:t>17/04/2023</a:t>
                      </a:r>
                    </a:p>
                  </a:txBody>
                  <a:tcPr marL="6350" marR="6350" marT="6350" marB="0" anchor="ctr"/>
                </a:tc>
                <a:tc>
                  <a:txBody>
                    <a:bodyPr/>
                    <a:lstStyle/>
                    <a:p>
                      <a:pPr algn="r" fontAlgn="b"/>
                      <a:r>
                        <a:rPr lang="en-GB" sz="1100" b="0" i="0" u="none" strike="noStrike">
                          <a:solidFill>
                            <a:srgbClr val="000000"/>
                          </a:solidFill>
                          <a:effectLst/>
                          <a:latin typeface="Calibri" panose="020F0502020204030204" pitchFamily="34" charset="0"/>
                        </a:rPr>
                        <a:t>3</a:t>
                      </a:r>
                    </a:p>
                  </a:txBody>
                  <a:tcPr marL="6350" marR="6350" marT="6350" anchor="b"/>
                </a:tc>
                <a:tc>
                  <a:txBody>
                    <a:bodyPr/>
                    <a:lstStyle/>
                    <a:p>
                      <a:pPr algn="r" rtl="0" fontAlgn="ctr"/>
                      <a:r>
                        <a:rPr lang="en-GB" sz="1100" b="0" i="0" u="none" strike="noStrike">
                          <a:solidFill>
                            <a:srgbClr val="000000"/>
                          </a:solidFill>
                          <a:effectLst/>
                          <a:latin typeface="Calibri" panose="020F0502020204030204" pitchFamily="34" charset="0"/>
                        </a:rPr>
                        <a:t>13/04/2023</a:t>
                      </a:r>
                    </a:p>
                  </a:txBody>
                  <a:tcPr marL="6350" marR="6350" marT="6350" marB="0" anchor="ctr"/>
                </a:tc>
                <a:tc>
                  <a:txBody>
                    <a:bodyPr/>
                    <a:lstStyle/>
                    <a:p>
                      <a:pPr algn="r" fontAlgn="b"/>
                      <a:r>
                        <a:rPr lang="en-GB" sz="1100" b="0" i="0" u="none" strike="noStrike">
                          <a:solidFill>
                            <a:srgbClr val="000000"/>
                          </a:solidFill>
                          <a:effectLst/>
                          <a:latin typeface="Calibri" panose="020F0502020204030204" pitchFamily="34" charset="0"/>
                        </a:rPr>
                        <a:t>6</a:t>
                      </a:r>
                    </a:p>
                  </a:txBody>
                  <a:tcPr marL="6350" marR="6350" marT="6350" anchor="b"/>
                </a:tc>
                <a:tc>
                  <a:txBody>
                    <a:bodyPr/>
                    <a:lstStyle/>
                    <a:p>
                      <a:pPr algn="r" rtl="0" fontAlgn="ctr"/>
                      <a:r>
                        <a:rPr lang="en-GB" sz="1100" b="0" i="0" u="none" strike="noStrike">
                          <a:solidFill>
                            <a:srgbClr val="000000"/>
                          </a:solidFill>
                          <a:effectLst/>
                          <a:latin typeface="Calibri" panose="020F0502020204030204" pitchFamily="34" charset="0"/>
                        </a:rPr>
                        <a:t>14/04/2023</a:t>
                      </a:r>
                    </a:p>
                  </a:txBody>
                  <a:tcPr marL="6350" marR="6350" marT="6350" marB="0" anchor="ctr"/>
                </a:tc>
                <a:tc>
                  <a:txBody>
                    <a:bodyPr/>
                    <a:lstStyle/>
                    <a:p>
                      <a:pPr algn="r" fontAlgn="b"/>
                      <a:r>
                        <a:rPr lang="en-GB" sz="1100" b="0" i="0" u="none" strike="noStrike" dirty="0">
                          <a:solidFill>
                            <a:srgbClr val="000000"/>
                          </a:solidFill>
                          <a:effectLst/>
                          <a:latin typeface="Calibri" panose="020F0502020204030204" pitchFamily="34" charset="0"/>
                        </a:rPr>
                        <a:t>8</a:t>
                      </a:r>
                    </a:p>
                  </a:txBody>
                  <a:tcPr marL="6350" marR="6350" marT="6350" anchor="b"/>
                </a:tc>
                <a:extLst>
                  <a:ext uri="{0D108BD9-81ED-4DB2-BD59-A6C34878D82A}">
                    <a16:rowId xmlns:a16="http://schemas.microsoft.com/office/drawing/2014/main" val="1260096421"/>
                  </a:ext>
                </a:extLst>
              </a:tr>
              <a:tr h="292031">
                <a:tc>
                  <a:txBody>
                    <a:bodyPr/>
                    <a:lstStyle/>
                    <a:p>
                      <a:pPr algn="r" fontAlgn="b"/>
                      <a:r>
                        <a:rPr lang="en-GB" sz="1100" b="0" i="0" u="none" strike="noStrike">
                          <a:solidFill>
                            <a:srgbClr val="000000"/>
                          </a:solidFill>
                          <a:effectLst/>
                          <a:latin typeface="Calibri" panose="020F0502020204030204" pitchFamily="34" charset="0"/>
                        </a:rPr>
                        <a:t>26/04/2023</a:t>
                      </a:r>
                    </a:p>
                  </a:txBody>
                  <a:tcPr marL="6350" marR="6350" marT="6350" marB="0" anchor="b"/>
                </a:tc>
                <a:tc>
                  <a:txBody>
                    <a:bodyPr/>
                    <a:lstStyle/>
                    <a:p>
                      <a:pPr algn="r" fontAlgn="b"/>
                      <a:r>
                        <a:rPr lang="en-GB" sz="1100" b="0" i="0" u="none" strike="noStrike">
                          <a:solidFill>
                            <a:srgbClr val="000000"/>
                          </a:solidFill>
                          <a:effectLst/>
                          <a:latin typeface="Calibri" panose="020F0502020204030204" pitchFamily="34" charset="0"/>
                        </a:rPr>
                        <a:t>16</a:t>
                      </a:r>
                    </a:p>
                  </a:txBody>
                  <a:tcPr marL="6350" marR="6350" marT="6350" anchor="b"/>
                </a:tc>
                <a:tc>
                  <a:txBody>
                    <a:bodyPr/>
                    <a:lstStyle/>
                    <a:p>
                      <a:pPr algn="r" fontAlgn="b"/>
                      <a:r>
                        <a:rPr lang="en-GB" sz="1100" b="0" i="0" u="none" strike="noStrike">
                          <a:solidFill>
                            <a:srgbClr val="000000"/>
                          </a:solidFill>
                          <a:effectLst/>
                          <a:latin typeface="Calibri" panose="020F0502020204030204" pitchFamily="34" charset="0"/>
                        </a:rPr>
                        <a:t>24/04/2023</a:t>
                      </a:r>
                    </a:p>
                  </a:txBody>
                  <a:tcPr marL="6350" marR="6350" marT="6350" marB="0" anchor="b"/>
                </a:tc>
                <a:tc>
                  <a:txBody>
                    <a:bodyPr/>
                    <a:lstStyle/>
                    <a:p>
                      <a:pPr algn="r" fontAlgn="b"/>
                      <a:r>
                        <a:rPr lang="en-GB" sz="1100" b="0" i="0" u="none" strike="noStrike">
                          <a:solidFill>
                            <a:srgbClr val="000000"/>
                          </a:solidFill>
                          <a:effectLst/>
                          <a:latin typeface="Calibri" panose="020F0502020204030204" pitchFamily="34" charset="0"/>
                        </a:rPr>
                        <a:t>4</a:t>
                      </a:r>
                    </a:p>
                  </a:txBody>
                  <a:tcPr marL="6350" marR="6350" marT="6350" anchor="b"/>
                </a:tc>
                <a:tc>
                  <a:txBody>
                    <a:bodyPr/>
                    <a:lstStyle/>
                    <a:p>
                      <a:pPr algn="r" fontAlgn="b"/>
                      <a:r>
                        <a:rPr lang="en-GB" sz="1100" b="0" i="0" u="none" strike="noStrike">
                          <a:solidFill>
                            <a:srgbClr val="000000"/>
                          </a:solidFill>
                          <a:effectLst/>
                          <a:latin typeface="Calibri" panose="020F0502020204030204" pitchFamily="34" charset="0"/>
                        </a:rPr>
                        <a:t>20/04/2023</a:t>
                      </a:r>
                    </a:p>
                  </a:txBody>
                  <a:tcPr marL="6350" marR="6350" marT="6350" marB="0" anchor="b"/>
                </a:tc>
                <a:tc>
                  <a:txBody>
                    <a:bodyPr/>
                    <a:lstStyle/>
                    <a:p>
                      <a:pPr algn="r" fontAlgn="b"/>
                      <a:r>
                        <a:rPr lang="en-GB" sz="1100" b="0" i="0" u="none" strike="noStrike">
                          <a:solidFill>
                            <a:srgbClr val="000000"/>
                          </a:solidFill>
                          <a:effectLst/>
                          <a:latin typeface="Calibri" panose="020F0502020204030204" pitchFamily="34" charset="0"/>
                        </a:rPr>
                        <a:t>0</a:t>
                      </a:r>
                    </a:p>
                  </a:txBody>
                  <a:tcPr marL="6350" marR="6350" marT="6350" anchor="b"/>
                </a:tc>
                <a:tc>
                  <a:txBody>
                    <a:bodyPr/>
                    <a:lstStyle/>
                    <a:p>
                      <a:pPr algn="r" fontAlgn="b"/>
                      <a:r>
                        <a:rPr lang="en-GB" sz="1100" b="0" i="0" u="none" strike="noStrike">
                          <a:solidFill>
                            <a:srgbClr val="000000"/>
                          </a:solidFill>
                          <a:effectLst/>
                          <a:latin typeface="Calibri" panose="020F0502020204030204" pitchFamily="34" charset="0"/>
                        </a:rPr>
                        <a:t>21/04/2023</a:t>
                      </a:r>
                    </a:p>
                  </a:txBody>
                  <a:tcPr marL="6350" marR="6350" marT="6350" marB="0" anchor="b"/>
                </a:tc>
                <a:tc>
                  <a:txBody>
                    <a:bodyPr/>
                    <a:lstStyle/>
                    <a:p>
                      <a:pPr algn="r" fontAlgn="b"/>
                      <a:r>
                        <a:rPr lang="en-GB" sz="1100" b="0" i="0" u="none" strike="noStrike" dirty="0">
                          <a:solidFill>
                            <a:srgbClr val="000000"/>
                          </a:solidFill>
                          <a:effectLst/>
                          <a:latin typeface="Calibri" panose="020F0502020204030204" pitchFamily="34" charset="0"/>
                        </a:rPr>
                        <a:t>6</a:t>
                      </a:r>
                    </a:p>
                  </a:txBody>
                  <a:tcPr marL="6350" marR="6350" marT="6350" anchor="b"/>
                </a:tc>
                <a:extLst>
                  <a:ext uri="{0D108BD9-81ED-4DB2-BD59-A6C34878D82A}">
                    <a16:rowId xmlns:a16="http://schemas.microsoft.com/office/drawing/2014/main" val="42282989"/>
                  </a:ext>
                </a:extLst>
              </a:tr>
              <a:tr h="292031">
                <a:tc>
                  <a:txBody>
                    <a:bodyPr/>
                    <a:lstStyle/>
                    <a:p>
                      <a:pPr algn="r" fontAlgn="b"/>
                      <a:r>
                        <a:rPr lang="en-GB" sz="1100" b="0" i="0" u="none" strike="noStrike" dirty="0">
                          <a:solidFill>
                            <a:srgbClr val="000000"/>
                          </a:solidFill>
                          <a:effectLst/>
                          <a:latin typeface="Calibri" panose="020F0502020204030204" pitchFamily="34" charset="0"/>
                        </a:rPr>
                        <a:t>03/05/2023</a:t>
                      </a:r>
                    </a:p>
                  </a:txBody>
                  <a:tcPr marL="6350" marR="6350" marT="6350" marB="0" anchor="b"/>
                </a:tc>
                <a:tc>
                  <a:txBody>
                    <a:bodyPr/>
                    <a:lstStyle/>
                    <a:p>
                      <a:pPr algn="r" fontAlgn="b"/>
                      <a:r>
                        <a:rPr lang="en-GB" sz="1100" b="0" i="0" u="none" strike="noStrike">
                          <a:solidFill>
                            <a:srgbClr val="000000"/>
                          </a:solidFill>
                          <a:effectLst/>
                          <a:latin typeface="Calibri" panose="020F0502020204030204" pitchFamily="34" charset="0"/>
                        </a:rPr>
                        <a:t>11</a:t>
                      </a:r>
                    </a:p>
                  </a:txBody>
                  <a:tcPr marL="6350" marR="6350" marT="6350" anchor="b"/>
                </a:tc>
                <a:tc>
                  <a:txBody>
                    <a:bodyPr/>
                    <a:lstStyle/>
                    <a:p>
                      <a:pPr algn="r" rtl="0" fontAlgn="ctr"/>
                      <a:r>
                        <a:rPr lang="en-GB" sz="1100" b="0" i="0" u="none" strike="noStrike">
                          <a:solidFill>
                            <a:srgbClr val="000000"/>
                          </a:solidFill>
                          <a:effectLst/>
                          <a:latin typeface="Calibri" panose="020F0502020204030204" pitchFamily="34" charset="0"/>
                        </a:rPr>
                        <a:t>01/05/2023</a:t>
                      </a:r>
                    </a:p>
                  </a:txBody>
                  <a:tcPr marL="6350" marR="6350" marT="6350" marB="0" anchor="ctr"/>
                </a:tc>
                <a:tc>
                  <a:txBody>
                    <a:bodyPr/>
                    <a:lstStyle/>
                    <a:p>
                      <a:pPr algn="r" fontAlgn="b"/>
                      <a:r>
                        <a:rPr lang="en-GB" sz="1100" b="0" i="0" u="none" strike="noStrike">
                          <a:solidFill>
                            <a:srgbClr val="000000"/>
                          </a:solidFill>
                          <a:effectLst/>
                          <a:latin typeface="Calibri" panose="020F0502020204030204" pitchFamily="34" charset="0"/>
                        </a:rPr>
                        <a:t>4</a:t>
                      </a:r>
                    </a:p>
                  </a:txBody>
                  <a:tcPr marL="6350" marR="6350" marT="6350" anchor="b"/>
                </a:tc>
                <a:tc>
                  <a:txBody>
                    <a:bodyPr/>
                    <a:lstStyle/>
                    <a:p>
                      <a:pPr algn="r" rtl="0" fontAlgn="ctr"/>
                      <a:r>
                        <a:rPr lang="en-GB" sz="1100" b="0" i="0" u="none" strike="noStrike">
                          <a:solidFill>
                            <a:srgbClr val="000000"/>
                          </a:solidFill>
                          <a:effectLst/>
                          <a:latin typeface="Calibri" panose="020F0502020204030204" pitchFamily="34" charset="0"/>
                        </a:rPr>
                        <a:t>27/04/2023</a:t>
                      </a:r>
                    </a:p>
                  </a:txBody>
                  <a:tcPr marL="6350" marR="6350" marT="6350" marB="0" anchor="ctr"/>
                </a:tc>
                <a:tc>
                  <a:txBody>
                    <a:bodyPr/>
                    <a:lstStyle/>
                    <a:p>
                      <a:pPr algn="r" fontAlgn="b"/>
                      <a:r>
                        <a:rPr lang="en-GB" sz="1100" b="0" i="0" u="none" strike="noStrike">
                          <a:solidFill>
                            <a:srgbClr val="000000"/>
                          </a:solidFill>
                          <a:effectLst/>
                          <a:latin typeface="Calibri" panose="020F0502020204030204" pitchFamily="34" charset="0"/>
                        </a:rPr>
                        <a:t>5</a:t>
                      </a:r>
                    </a:p>
                  </a:txBody>
                  <a:tcPr marL="6350" marR="6350" marT="6350" anchor="b"/>
                </a:tc>
                <a:tc>
                  <a:txBody>
                    <a:bodyPr/>
                    <a:lstStyle/>
                    <a:p>
                      <a:pPr algn="r" rtl="0" fontAlgn="ctr"/>
                      <a:r>
                        <a:rPr lang="en-GB" sz="1100" b="0" i="0" u="none" strike="noStrike">
                          <a:solidFill>
                            <a:srgbClr val="000000"/>
                          </a:solidFill>
                          <a:effectLst/>
                          <a:latin typeface="Calibri" panose="020F0502020204030204" pitchFamily="34" charset="0"/>
                        </a:rPr>
                        <a:t>28/04/2023</a:t>
                      </a:r>
                    </a:p>
                  </a:txBody>
                  <a:tcPr marL="6350" marR="6350" marT="6350" marB="0" anchor="ctr"/>
                </a:tc>
                <a:tc>
                  <a:txBody>
                    <a:bodyPr/>
                    <a:lstStyle/>
                    <a:p>
                      <a:pPr algn="r" fontAlgn="b"/>
                      <a:r>
                        <a:rPr lang="en-GB" sz="1100" b="0" i="0" u="none" strike="noStrike">
                          <a:solidFill>
                            <a:srgbClr val="000000"/>
                          </a:solidFill>
                          <a:effectLst/>
                          <a:latin typeface="Calibri" panose="020F0502020204030204" pitchFamily="34" charset="0"/>
                        </a:rPr>
                        <a:t>9</a:t>
                      </a:r>
                    </a:p>
                  </a:txBody>
                  <a:tcPr marL="6350" marR="6350" marT="6350" anchor="b"/>
                </a:tc>
                <a:extLst>
                  <a:ext uri="{0D108BD9-81ED-4DB2-BD59-A6C34878D82A}">
                    <a16:rowId xmlns:a16="http://schemas.microsoft.com/office/drawing/2014/main" val="656611935"/>
                  </a:ext>
                </a:extLst>
              </a:tr>
              <a:tr h="292031">
                <a:tc>
                  <a:txBody>
                    <a:bodyPr/>
                    <a:lstStyle/>
                    <a:p>
                      <a:pPr algn="r" fontAlgn="b"/>
                      <a:r>
                        <a:rPr lang="en-GB" sz="1100" b="0" i="0" u="none" strike="noStrike" dirty="0">
                          <a:solidFill>
                            <a:srgbClr val="000000"/>
                          </a:solidFill>
                          <a:effectLst/>
                          <a:latin typeface="Calibri" panose="020F0502020204030204" pitchFamily="34" charset="0"/>
                        </a:rPr>
                        <a:t>10/05/2023</a:t>
                      </a:r>
                    </a:p>
                  </a:txBody>
                  <a:tcPr marL="6350" marR="6350" marT="6350" marB="0" anchor="b"/>
                </a:tc>
                <a:tc>
                  <a:txBody>
                    <a:bodyPr/>
                    <a:lstStyle/>
                    <a:p>
                      <a:pPr algn="r" fontAlgn="b"/>
                      <a:r>
                        <a:rPr lang="en-GB" sz="1100" b="0" i="0" u="none" strike="noStrike">
                          <a:solidFill>
                            <a:srgbClr val="000000"/>
                          </a:solidFill>
                          <a:effectLst/>
                          <a:latin typeface="Calibri" panose="020F0502020204030204" pitchFamily="34" charset="0"/>
                        </a:rPr>
                        <a:t>12</a:t>
                      </a:r>
                    </a:p>
                  </a:txBody>
                  <a:tcPr marL="6350" marR="6350" marT="6350" anchor="b"/>
                </a:tc>
                <a:tc>
                  <a:txBody>
                    <a:bodyPr/>
                    <a:lstStyle/>
                    <a:p>
                      <a:pPr algn="r" fontAlgn="b"/>
                      <a:r>
                        <a:rPr lang="en-GB" sz="1100" b="0" i="0" u="none" strike="noStrike">
                          <a:solidFill>
                            <a:srgbClr val="000000"/>
                          </a:solidFill>
                          <a:effectLst/>
                          <a:latin typeface="Calibri" panose="020F0502020204030204" pitchFamily="34" charset="0"/>
                        </a:rPr>
                        <a:t>08/05/2023</a:t>
                      </a:r>
                    </a:p>
                  </a:txBody>
                  <a:tcPr marL="6350" marR="6350" marT="6350" marB="0" anchor="b"/>
                </a:tc>
                <a:tc>
                  <a:txBody>
                    <a:bodyPr/>
                    <a:lstStyle/>
                    <a:p>
                      <a:pPr algn="r" fontAlgn="b"/>
                      <a:r>
                        <a:rPr lang="en-GB" sz="1100" b="0" i="0" u="none" strike="noStrike">
                          <a:solidFill>
                            <a:srgbClr val="000000"/>
                          </a:solidFill>
                          <a:effectLst/>
                          <a:latin typeface="Calibri" panose="020F0502020204030204" pitchFamily="34" charset="0"/>
                        </a:rPr>
                        <a:t>3</a:t>
                      </a:r>
                    </a:p>
                  </a:txBody>
                  <a:tcPr marL="6350" marR="6350" marT="6350" anchor="b"/>
                </a:tc>
                <a:tc>
                  <a:txBody>
                    <a:bodyPr/>
                    <a:lstStyle/>
                    <a:p>
                      <a:pPr algn="r" fontAlgn="b"/>
                      <a:r>
                        <a:rPr lang="en-GB" sz="1100" b="0" i="0" u="none" strike="noStrike">
                          <a:solidFill>
                            <a:srgbClr val="000000"/>
                          </a:solidFill>
                          <a:effectLst/>
                          <a:latin typeface="Calibri" panose="020F0502020204030204" pitchFamily="34" charset="0"/>
                        </a:rPr>
                        <a:t>04/05/2023</a:t>
                      </a:r>
                    </a:p>
                  </a:txBody>
                  <a:tcPr marL="6350" marR="6350" marT="6350" marB="0" anchor="b"/>
                </a:tc>
                <a:tc>
                  <a:txBody>
                    <a:bodyPr/>
                    <a:lstStyle/>
                    <a:p>
                      <a:pPr algn="r" fontAlgn="b"/>
                      <a:r>
                        <a:rPr lang="en-GB" sz="1100" b="0" i="0" u="none" strike="noStrike">
                          <a:solidFill>
                            <a:srgbClr val="000000"/>
                          </a:solidFill>
                          <a:effectLst/>
                          <a:latin typeface="Calibri" panose="020F0502020204030204" pitchFamily="34" charset="0"/>
                        </a:rPr>
                        <a:t>5</a:t>
                      </a:r>
                    </a:p>
                  </a:txBody>
                  <a:tcPr marL="6350" marR="6350" marT="6350" anchor="b"/>
                </a:tc>
                <a:tc>
                  <a:txBody>
                    <a:bodyPr/>
                    <a:lstStyle/>
                    <a:p>
                      <a:pPr algn="r" fontAlgn="b"/>
                      <a:r>
                        <a:rPr lang="en-GB" sz="1100" b="0" i="0" u="none" strike="noStrike">
                          <a:solidFill>
                            <a:srgbClr val="000000"/>
                          </a:solidFill>
                          <a:effectLst/>
                          <a:latin typeface="Calibri" panose="020F0502020204030204" pitchFamily="34" charset="0"/>
                        </a:rPr>
                        <a:t>05/05/2023</a:t>
                      </a:r>
                    </a:p>
                  </a:txBody>
                  <a:tcPr marL="6350" marR="6350" marT="6350" marB="0" anchor="b"/>
                </a:tc>
                <a:tc>
                  <a:txBody>
                    <a:bodyPr/>
                    <a:lstStyle/>
                    <a:p>
                      <a:pPr algn="r" fontAlgn="b"/>
                      <a:r>
                        <a:rPr lang="en-GB" sz="1100" b="0" i="0" u="none" strike="noStrike">
                          <a:solidFill>
                            <a:srgbClr val="000000"/>
                          </a:solidFill>
                          <a:effectLst/>
                          <a:latin typeface="Calibri" panose="020F0502020204030204" pitchFamily="34" charset="0"/>
                        </a:rPr>
                        <a:t>8</a:t>
                      </a:r>
                    </a:p>
                  </a:txBody>
                  <a:tcPr marL="6350" marR="6350" marT="6350" anchor="b"/>
                </a:tc>
                <a:extLst>
                  <a:ext uri="{0D108BD9-81ED-4DB2-BD59-A6C34878D82A}">
                    <a16:rowId xmlns:a16="http://schemas.microsoft.com/office/drawing/2014/main" val="3178045632"/>
                  </a:ext>
                </a:extLst>
              </a:tr>
              <a:tr h="292031">
                <a:tc>
                  <a:txBody>
                    <a:bodyPr/>
                    <a:lstStyle/>
                    <a:p>
                      <a:pPr algn="r" fontAlgn="b"/>
                      <a:r>
                        <a:rPr lang="en-GB" sz="1100" b="0" i="0" u="none" strike="noStrike" dirty="0">
                          <a:solidFill>
                            <a:srgbClr val="000000"/>
                          </a:solidFill>
                          <a:effectLst/>
                          <a:latin typeface="Calibri" panose="020F0502020204030204" pitchFamily="34" charset="0"/>
                        </a:rPr>
                        <a:t>17/05/2023</a:t>
                      </a:r>
                    </a:p>
                  </a:txBody>
                  <a:tcPr marL="6350" marR="6350" marT="6350" marB="0" anchor="b"/>
                </a:tc>
                <a:tc>
                  <a:txBody>
                    <a:bodyPr/>
                    <a:lstStyle/>
                    <a:p>
                      <a:pPr algn="r" fontAlgn="b"/>
                      <a:r>
                        <a:rPr lang="en-GB" sz="1100" b="0" i="0" u="none" strike="noStrike">
                          <a:solidFill>
                            <a:srgbClr val="000000"/>
                          </a:solidFill>
                          <a:effectLst/>
                          <a:latin typeface="Calibri" panose="020F0502020204030204" pitchFamily="34" charset="0"/>
                        </a:rPr>
                        <a:t>10</a:t>
                      </a:r>
                    </a:p>
                  </a:txBody>
                  <a:tcPr marL="6350" marR="6350" marT="6350" anchor="b"/>
                </a:tc>
                <a:tc>
                  <a:txBody>
                    <a:bodyPr/>
                    <a:lstStyle/>
                    <a:p>
                      <a:pPr algn="r" rtl="0" fontAlgn="ctr"/>
                      <a:r>
                        <a:rPr lang="en-GB" sz="1100" b="0" i="0" u="none" strike="noStrike">
                          <a:solidFill>
                            <a:srgbClr val="000000"/>
                          </a:solidFill>
                          <a:effectLst/>
                          <a:latin typeface="Calibri" panose="020F0502020204030204" pitchFamily="34" charset="0"/>
                        </a:rPr>
                        <a:t>15/05/2023</a:t>
                      </a:r>
                    </a:p>
                  </a:txBody>
                  <a:tcPr marL="6350" marR="6350" marT="6350" marB="0" anchor="ctr"/>
                </a:tc>
                <a:tc>
                  <a:txBody>
                    <a:bodyPr/>
                    <a:lstStyle/>
                    <a:p>
                      <a:pPr algn="r" fontAlgn="b"/>
                      <a:r>
                        <a:rPr lang="en-GB" sz="1100" b="0" i="0" u="none" strike="noStrike">
                          <a:solidFill>
                            <a:srgbClr val="000000"/>
                          </a:solidFill>
                          <a:effectLst/>
                          <a:latin typeface="Calibri" panose="020F0502020204030204" pitchFamily="34" charset="0"/>
                        </a:rPr>
                        <a:t>5</a:t>
                      </a:r>
                    </a:p>
                  </a:txBody>
                  <a:tcPr marL="6350" marR="6350" marT="6350" anchor="b"/>
                </a:tc>
                <a:tc>
                  <a:txBody>
                    <a:bodyPr/>
                    <a:lstStyle/>
                    <a:p>
                      <a:pPr algn="r" rtl="0" fontAlgn="ctr"/>
                      <a:r>
                        <a:rPr lang="en-GB" sz="1100" b="0" i="0" u="none" strike="noStrike">
                          <a:solidFill>
                            <a:srgbClr val="000000"/>
                          </a:solidFill>
                          <a:effectLst/>
                          <a:latin typeface="Calibri" panose="020F0502020204030204" pitchFamily="34" charset="0"/>
                        </a:rPr>
                        <a:t>11/05/2023</a:t>
                      </a:r>
                    </a:p>
                  </a:txBody>
                  <a:tcPr marL="6350" marR="6350" marT="6350" marB="0" anchor="ctr"/>
                </a:tc>
                <a:tc>
                  <a:txBody>
                    <a:bodyPr/>
                    <a:lstStyle/>
                    <a:p>
                      <a:pPr algn="r" fontAlgn="b"/>
                      <a:r>
                        <a:rPr lang="en-GB" sz="1100" b="0" i="0" u="none" strike="noStrike">
                          <a:solidFill>
                            <a:srgbClr val="000000"/>
                          </a:solidFill>
                          <a:effectLst/>
                          <a:latin typeface="Calibri" panose="020F0502020204030204" pitchFamily="34" charset="0"/>
                        </a:rPr>
                        <a:t>5</a:t>
                      </a:r>
                    </a:p>
                  </a:txBody>
                  <a:tcPr marL="6350" marR="6350" marT="6350" anchor="b"/>
                </a:tc>
                <a:tc>
                  <a:txBody>
                    <a:bodyPr/>
                    <a:lstStyle/>
                    <a:p>
                      <a:pPr algn="r" rtl="0" fontAlgn="ctr"/>
                      <a:r>
                        <a:rPr lang="en-GB" sz="1100" b="0" i="0" u="none" strike="noStrike">
                          <a:solidFill>
                            <a:srgbClr val="000000"/>
                          </a:solidFill>
                          <a:effectLst/>
                          <a:latin typeface="Calibri" panose="020F0502020204030204" pitchFamily="34" charset="0"/>
                        </a:rPr>
                        <a:t>12/05/2023</a:t>
                      </a:r>
                    </a:p>
                  </a:txBody>
                  <a:tcPr marL="6350" marR="6350" marT="6350" marB="0" anchor="ctr"/>
                </a:tc>
                <a:tc>
                  <a:txBody>
                    <a:bodyPr/>
                    <a:lstStyle/>
                    <a:p>
                      <a:pPr algn="r" fontAlgn="b"/>
                      <a:r>
                        <a:rPr lang="en-GB" sz="1100" b="0" i="0" u="none" strike="noStrike">
                          <a:solidFill>
                            <a:srgbClr val="000000"/>
                          </a:solidFill>
                          <a:effectLst/>
                          <a:latin typeface="Calibri" panose="020F0502020204030204" pitchFamily="34" charset="0"/>
                        </a:rPr>
                        <a:t>7</a:t>
                      </a:r>
                    </a:p>
                  </a:txBody>
                  <a:tcPr marL="6350" marR="6350" marT="6350" anchor="b"/>
                </a:tc>
                <a:extLst>
                  <a:ext uri="{0D108BD9-81ED-4DB2-BD59-A6C34878D82A}">
                    <a16:rowId xmlns:a16="http://schemas.microsoft.com/office/drawing/2014/main" val="3335435944"/>
                  </a:ext>
                </a:extLst>
              </a:tr>
              <a:tr h="292031">
                <a:tc>
                  <a:txBody>
                    <a:bodyPr/>
                    <a:lstStyle/>
                    <a:p>
                      <a:pPr algn="r" fontAlgn="b"/>
                      <a:r>
                        <a:rPr lang="en-GB" sz="1100" b="0" i="0" u="none" strike="noStrike" dirty="0">
                          <a:solidFill>
                            <a:srgbClr val="000000"/>
                          </a:solidFill>
                          <a:effectLst/>
                          <a:latin typeface="Calibri" panose="020F0502020204030204" pitchFamily="34" charset="0"/>
                        </a:rPr>
                        <a:t>24/05/2023</a:t>
                      </a:r>
                    </a:p>
                  </a:txBody>
                  <a:tcPr marL="6350" marR="6350" marT="6350" marB="0" anchor="b"/>
                </a:tc>
                <a:tc>
                  <a:txBody>
                    <a:bodyPr/>
                    <a:lstStyle/>
                    <a:p>
                      <a:pPr algn="r" fontAlgn="b"/>
                      <a:r>
                        <a:rPr lang="en-GB" sz="1100" b="0" i="0" u="none" strike="noStrike">
                          <a:solidFill>
                            <a:srgbClr val="000000"/>
                          </a:solidFill>
                          <a:effectLst/>
                          <a:latin typeface="Calibri" panose="020F0502020204030204" pitchFamily="34" charset="0"/>
                        </a:rPr>
                        <a:t>11</a:t>
                      </a:r>
                    </a:p>
                  </a:txBody>
                  <a:tcPr marL="6350" marR="6350" marT="6350" anchor="b"/>
                </a:tc>
                <a:tc>
                  <a:txBody>
                    <a:bodyPr/>
                    <a:lstStyle/>
                    <a:p>
                      <a:pPr algn="r" fontAlgn="b"/>
                      <a:r>
                        <a:rPr lang="en-GB" sz="1100" b="0" i="0" u="none" strike="noStrike">
                          <a:solidFill>
                            <a:srgbClr val="000000"/>
                          </a:solidFill>
                          <a:effectLst/>
                          <a:latin typeface="Calibri" panose="020F0502020204030204" pitchFamily="34" charset="0"/>
                        </a:rPr>
                        <a:t>22/05/2023</a:t>
                      </a:r>
                    </a:p>
                  </a:txBody>
                  <a:tcPr marL="6350" marR="6350" marT="6350" marB="0" anchor="b"/>
                </a:tc>
                <a:tc>
                  <a:txBody>
                    <a:bodyPr/>
                    <a:lstStyle/>
                    <a:p>
                      <a:pPr algn="r" fontAlgn="b"/>
                      <a:r>
                        <a:rPr lang="en-GB" sz="1100" b="0" i="0" u="none" strike="noStrike">
                          <a:solidFill>
                            <a:srgbClr val="000000"/>
                          </a:solidFill>
                          <a:effectLst/>
                          <a:latin typeface="Calibri" panose="020F0502020204030204" pitchFamily="34" charset="0"/>
                        </a:rPr>
                        <a:t>5</a:t>
                      </a:r>
                    </a:p>
                  </a:txBody>
                  <a:tcPr marL="6350" marR="6350" marT="6350" anchor="b"/>
                </a:tc>
                <a:tc>
                  <a:txBody>
                    <a:bodyPr/>
                    <a:lstStyle/>
                    <a:p>
                      <a:pPr algn="r" fontAlgn="b"/>
                      <a:r>
                        <a:rPr lang="en-GB" sz="1100" b="0" i="0" u="none" strike="noStrike">
                          <a:solidFill>
                            <a:srgbClr val="000000"/>
                          </a:solidFill>
                          <a:effectLst/>
                          <a:latin typeface="Calibri" panose="020F0502020204030204" pitchFamily="34" charset="0"/>
                        </a:rPr>
                        <a:t>18/05/2023</a:t>
                      </a:r>
                    </a:p>
                  </a:txBody>
                  <a:tcPr marL="6350" marR="6350" marT="6350" marB="0" anchor="b"/>
                </a:tc>
                <a:tc>
                  <a:txBody>
                    <a:bodyPr/>
                    <a:lstStyle/>
                    <a:p>
                      <a:pPr algn="r" fontAlgn="b"/>
                      <a:r>
                        <a:rPr lang="en-GB" sz="1100" b="0" i="0" u="none" strike="noStrike">
                          <a:solidFill>
                            <a:srgbClr val="000000"/>
                          </a:solidFill>
                          <a:effectLst/>
                          <a:latin typeface="Calibri" panose="020F0502020204030204" pitchFamily="34" charset="0"/>
                        </a:rPr>
                        <a:t>5</a:t>
                      </a:r>
                    </a:p>
                  </a:txBody>
                  <a:tcPr marL="6350" marR="6350" marT="6350" anchor="b"/>
                </a:tc>
                <a:tc>
                  <a:txBody>
                    <a:bodyPr/>
                    <a:lstStyle/>
                    <a:p>
                      <a:pPr algn="r" fontAlgn="b"/>
                      <a:r>
                        <a:rPr lang="en-GB" sz="1100" b="0" i="0" u="none" strike="noStrike">
                          <a:solidFill>
                            <a:srgbClr val="000000"/>
                          </a:solidFill>
                          <a:effectLst/>
                          <a:latin typeface="Calibri" panose="020F0502020204030204" pitchFamily="34" charset="0"/>
                        </a:rPr>
                        <a:t>19/05/2023</a:t>
                      </a:r>
                    </a:p>
                  </a:txBody>
                  <a:tcPr marL="6350" marR="6350" marT="6350" marB="0" anchor="b"/>
                </a:tc>
                <a:tc>
                  <a:txBody>
                    <a:bodyPr/>
                    <a:lstStyle/>
                    <a:p>
                      <a:pPr algn="r" fontAlgn="b"/>
                      <a:r>
                        <a:rPr lang="en-GB" sz="1100" b="0" i="0" u="none" strike="noStrike">
                          <a:solidFill>
                            <a:srgbClr val="000000"/>
                          </a:solidFill>
                          <a:effectLst/>
                          <a:latin typeface="Calibri" panose="020F0502020204030204" pitchFamily="34" charset="0"/>
                        </a:rPr>
                        <a:t>9</a:t>
                      </a:r>
                    </a:p>
                  </a:txBody>
                  <a:tcPr marL="6350" marR="6350" marT="6350" anchor="b"/>
                </a:tc>
                <a:extLst>
                  <a:ext uri="{0D108BD9-81ED-4DB2-BD59-A6C34878D82A}">
                    <a16:rowId xmlns:a16="http://schemas.microsoft.com/office/drawing/2014/main" val="2787741708"/>
                  </a:ext>
                </a:extLst>
              </a:tr>
              <a:tr h="292031">
                <a:tc>
                  <a:txBody>
                    <a:bodyPr/>
                    <a:lstStyle/>
                    <a:p>
                      <a:pPr algn="r" fontAlgn="b"/>
                      <a:r>
                        <a:rPr lang="en-GB" sz="1100" b="0" i="0" u="none" strike="noStrike" dirty="0">
                          <a:solidFill>
                            <a:srgbClr val="000000"/>
                          </a:solidFill>
                          <a:effectLst/>
                          <a:latin typeface="Calibri" panose="020F0502020204030204" pitchFamily="34" charset="0"/>
                        </a:rPr>
                        <a:t>31/05/2023</a:t>
                      </a:r>
                    </a:p>
                  </a:txBody>
                  <a:tcPr marL="6350" marR="6350" marT="6350" marB="0" anchor="b"/>
                </a:tc>
                <a:tc>
                  <a:txBody>
                    <a:bodyPr/>
                    <a:lstStyle/>
                    <a:p>
                      <a:pPr algn="r" fontAlgn="b"/>
                      <a:r>
                        <a:rPr lang="en-GB" sz="1100" b="0" i="0" u="none" strike="noStrike">
                          <a:solidFill>
                            <a:srgbClr val="000000"/>
                          </a:solidFill>
                          <a:effectLst/>
                          <a:latin typeface="Calibri" panose="020F0502020204030204" pitchFamily="34" charset="0"/>
                        </a:rPr>
                        <a:t>12</a:t>
                      </a:r>
                    </a:p>
                  </a:txBody>
                  <a:tcPr marL="6350" marR="6350" marT="6350" anchor="b"/>
                </a:tc>
                <a:tc>
                  <a:txBody>
                    <a:bodyPr/>
                    <a:lstStyle/>
                    <a:p>
                      <a:pPr algn="r" rtl="0" fontAlgn="ctr"/>
                      <a:r>
                        <a:rPr lang="en-GB" sz="1100" b="0" i="0" u="none" strike="noStrike">
                          <a:solidFill>
                            <a:srgbClr val="000000"/>
                          </a:solidFill>
                          <a:effectLst/>
                          <a:latin typeface="Calibri" panose="020F0502020204030204" pitchFamily="34" charset="0"/>
                        </a:rPr>
                        <a:t>29/05/2023</a:t>
                      </a:r>
                    </a:p>
                  </a:txBody>
                  <a:tcPr marL="6350" marR="6350" marT="6350" marB="0" anchor="ctr"/>
                </a:tc>
                <a:tc>
                  <a:txBody>
                    <a:bodyPr/>
                    <a:lstStyle/>
                    <a:p>
                      <a:pPr algn="r" fontAlgn="b"/>
                      <a:r>
                        <a:rPr lang="en-GB" sz="1100" b="0" i="0" u="none" strike="noStrike">
                          <a:solidFill>
                            <a:srgbClr val="000000"/>
                          </a:solidFill>
                          <a:effectLst/>
                          <a:latin typeface="Calibri" panose="020F0502020204030204" pitchFamily="34" charset="0"/>
                        </a:rPr>
                        <a:t>4</a:t>
                      </a:r>
                    </a:p>
                  </a:txBody>
                  <a:tcPr marL="6350" marR="6350" marT="6350" anchor="b"/>
                </a:tc>
                <a:tc>
                  <a:txBody>
                    <a:bodyPr/>
                    <a:lstStyle/>
                    <a:p>
                      <a:pPr algn="r" rtl="0" fontAlgn="ctr"/>
                      <a:r>
                        <a:rPr lang="en-GB" sz="1100" b="0" i="0" u="none" strike="noStrike">
                          <a:solidFill>
                            <a:srgbClr val="000000"/>
                          </a:solidFill>
                          <a:effectLst/>
                          <a:latin typeface="Calibri" panose="020F0502020204030204" pitchFamily="34" charset="0"/>
                        </a:rPr>
                        <a:t>25/05/2023</a:t>
                      </a:r>
                    </a:p>
                  </a:txBody>
                  <a:tcPr marL="6350" marR="6350" marT="6350" marB="0" anchor="ctr"/>
                </a:tc>
                <a:tc>
                  <a:txBody>
                    <a:bodyPr/>
                    <a:lstStyle/>
                    <a:p>
                      <a:pPr algn="r" fontAlgn="b"/>
                      <a:r>
                        <a:rPr lang="en-GB" sz="1100" b="0" i="0" u="none" strike="noStrike">
                          <a:solidFill>
                            <a:srgbClr val="000000"/>
                          </a:solidFill>
                          <a:effectLst/>
                          <a:latin typeface="Calibri" panose="020F0502020204030204" pitchFamily="34" charset="0"/>
                        </a:rPr>
                        <a:t>5</a:t>
                      </a:r>
                    </a:p>
                  </a:txBody>
                  <a:tcPr marL="6350" marR="6350" marT="6350" anchor="b"/>
                </a:tc>
                <a:tc>
                  <a:txBody>
                    <a:bodyPr/>
                    <a:lstStyle/>
                    <a:p>
                      <a:pPr algn="r" rtl="0" fontAlgn="ctr"/>
                      <a:r>
                        <a:rPr lang="en-GB" sz="1100" b="0" i="0" u="none" strike="noStrike">
                          <a:solidFill>
                            <a:srgbClr val="000000"/>
                          </a:solidFill>
                          <a:effectLst/>
                          <a:latin typeface="Calibri" panose="020F0502020204030204" pitchFamily="34" charset="0"/>
                        </a:rPr>
                        <a:t>26/05/2023</a:t>
                      </a:r>
                    </a:p>
                  </a:txBody>
                  <a:tcPr marL="6350" marR="6350" marT="6350" marB="0" anchor="ctr"/>
                </a:tc>
                <a:tc>
                  <a:txBody>
                    <a:bodyPr/>
                    <a:lstStyle/>
                    <a:p>
                      <a:pPr algn="r" fontAlgn="b"/>
                      <a:r>
                        <a:rPr lang="en-GB" sz="1100" b="0" i="0" u="none" strike="noStrike">
                          <a:solidFill>
                            <a:srgbClr val="000000"/>
                          </a:solidFill>
                          <a:effectLst/>
                          <a:latin typeface="Calibri" panose="020F0502020204030204" pitchFamily="34" charset="0"/>
                        </a:rPr>
                        <a:t>9</a:t>
                      </a:r>
                    </a:p>
                  </a:txBody>
                  <a:tcPr marL="6350" marR="6350" marT="6350" anchor="b"/>
                </a:tc>
                <a:extLst>
                  <a:ext uri="{0D108BD9-81ED-4DB2-BD59-A6C34878D82A}">
                    <a16:rowId xmlns:a16="http://schemas.microsoft.com/office/drawing/2014/main" val="909231361"/>
                  </a:ext>
                </a:extLst>
              </a:tr>
              <a:tr h="292031">
                <a:tc>
                  <a:txBody>
                    <a:bodyPr/>
                    <a:lstStyle/>
                    <a:p>
                      <a:pPr algn="r" fontAlgn="b"/>
                      <a:r>
                        <a:rPr lang="en-GB" sz="1100" b="0" i="0" u="none" strike="noStrike" dirty="0">
                          <a:solidFill>
                            <a:srgbClr val="000000"/>
                          </a:solidFill>
                          <a:effectLst/>
                          <a:latin typeface="Calibri" panose="020F0502020204030204" pitchFamily="34" charset="0"/>
                        </a:rPr>
                        <a:t>07/06/2023</a:t>
                      </a:r>
                    </a:p>
                  </a:txBody>
                  <a:tcPr marL="6350" marR="6350" marT="6350" marB="0" anchor="b"/>
                </a:tc>
                <a:tc>
                  <a:txBody>
                    <a:bodyPr/>
                    <a:lstStyle/>
                    <a:p>
                      <a:pPr algn="r" fontAlgn="b"/>
                      <a:r>
                        <a:rPr lang="en-GB" sz="1100" b="0" i="0" u="none" strike="noStrike">
                          <a:solidFill>
                            <a:srgbClr val="000000"/>
                          </a:solidFill>
                          <a:effectLst/>
                          <a:latin typeface="Calibri" panose="020F0502020204030204" pitchFamily="34" charset="0"/>
                        </a:rPr>
                        <a:t>14</a:t>
                      </a:r>
                    </a:p>
                  </a:txBody>
                  <a:tcPr marL="6350" marR="6350" marT="6350" anchor="b"/>
                </a:tc>
                <a:tc>
                  <a:txBody>
                    <a:bodyPr/>
                    <a:lstStyle/>
                    <a:p>
                      <a:pPr algn="r" fontAlgn="b"/>
                      <a:r>
                        <a:rPr lang="en-GB" sz="1100" b="0" i="0" u="none" strike="noStrike">
                          <a:solidFill>
                            <a:srgbClr val="000000"/>
                          </a:solidFill>
                          <a:effectLst/>
                          <a:latin typeface="Calibri" panose="020F0502020204030204" pitchFamily="34" charset="0"/>
                        </a:rPr>
                        <a:t>05/06/2023</a:t>
                      </a:r>
                    </a:p>
                  </a:txBody>
                  <a:tcPr marL="6350" marR="6350" marT="6350" marB="0" anchor="b"/>
                </a:tc>
                <a:tc>
                  <a:txBody>
                    <a:bodyPr/>
                    <a:lstStyle/>
                    <a:p>
                      <a:pPr algn="r" fontAlgn="b"/>
                      <a:r>
                        <a:rPr lang="en-GB" sz="1100" b="0" i="0" u="none" strike="noStrike" dirty="0">
                          <a:solidFill>
                            <a:srgbClr val="000000"/>
                          </a:solidFill>
                          <a:effectLst/>
                          <a:latin typeface="Calibri" panose="020F0502020204030204" pitchFamily="34" charset="0"/>
                        </a:rPr>
                        <a:t>2</a:t>
                      </a:r>
                    </a:p>
                  </a:txBody>
                  <a:tcPr marL="6350" marR="6350" marT="6350" anchor="b"/>
                </a:tc>
                <a:tc>
                  <a:txBody>
                    <a:bodyPr/>
                    <a:lstStyle/>
                    <a:p>
                      <a:pPr algn="r" fontAlgn="b"/>
                      <a:r>
                        <a:rPr lang="en-GB" sz="1100" b="0" i="0" u="none" strike="noStrike">
                          <a:solidFill>
                            <a:srgbClr val="000000"/>
                          </a:solidFill>
                          <a:effectLst/>
                          <a:latin typeface="Calibri" panose="020F0502020204030204" pitchFamily="34" charset="0"/>
                        </a:rPr>
                        <a:t>01/06/2023</a:t>
                      </a:r>
                    </a:p>
                  </a:txBody>
                  <a:tcPr marL="6350" marR="6350" marT="6350" marB="0" anchor="b"/>
                </a:tc>
                <a:tc>
                  <a:txBody>
                    <a:bodyPr/>
                    <a:lstStyle/>
                    <a:p>
                      <a:pPr algn="r" fontAlgn="b"/>
                      <a:r>
                        <a:rPr lang="en-GB" sz="1100" b="0" i="0" u="none" strike="noStrike">
                          <a:solidFill>
                            <a:srgbClr val="000000"/>
                          </a:solidFill>
                          <a:effectLst/>
                          <a:latin typeface="Calibri" panose="020F0502020204030204" pitchFamily="34" charset="0"/>
                        </a:rPr>
                        <a:t>5</a:t>
                      </a:r>
                    </a:p>
                  </a:txBody>
                  <a:tcPr marL="6350" marR="6350" marT="6350" anchor="b"/>
                </a:tc>
                <a:tc>
                  <a:txBody>
                    <a:bodyPr/>
                    <a:lstStyle/>
                    <a:p>
                      <a:pPr algn="r" fontAlgn="b"/>
                      <a:r>
                        <a:rPr lang="en-GB" sz="1100" b="0" i="0" u="none" strike="noStrike">
                          <a:solidFill>
                            <a:srgbClr val="000000"/>
                          </a:solidFill>
                          <a:effectLst/>
                          <a:latin typeface="Calibri" panose="020F0502020204030204" pitchFamily="34" charset="0"/>
                        </a:rPr>
                        <a:t>02/06/2023</a:t>
                      </a:r>
                    </a:p>
                  </a:txBody>
                  <a:tcPr marL="6350" marR="6350" marT="6350" marB="0" anchor="b"/>
                </a:tc>
                <a:tc>
                  <a:txBody>
                    <a:bodyPr/>
                    <a:lstStyle/>
                    <a:p>
                      <a:pPr algn="r" fontAlgn="b"/>
                      <a:r>
                        <a:rPr lang="en-GB" sz="1100" b="0" i="0" u="none" strike="noStrike">
                          <a:solidFill>
                            <a:srgbClr val="000000"/>
                          </a:solidFill>
                          <a:effectLst/>
                          <a:latin typeface="Calibri" panose="020F0502020204030204" pitchFamily="34" charset="0"/>
                        </a:rPr>
                        <a:t>8</a:t>
                      </a:r>
                    </a:p>
                  </a:txBody>
                  <a:tcPr marL="6350" marR="6350" marT="6350" anchor="b"/>
                </a:tc>
                <a:extLst>
                  <a:ext uri="{0D108BD9-81ED-4DB2-BD59-A6C34878D82A}">
                    <a16:rowId xmlns:a16="http://schemas.microsoft.com/office/drawing/2014/main" val="1337390587"/>
                  </a:ext>
                </a:extLst>
              </a:tr>
              <a:tr h="292031">
                <a:tc>
                  <a:txBody>
                    <a:bodyPr/>
                    <a:lstStyle/>
                    <a:p>
                      <a:pPr algn="r" fontAlgn="b"/>
                      <a:r>
                        <a:rPr lang="en-GB" sz="1100" b="0" i="0" u="none" strike="noStrike" dirty="0">
                          <a:solidFill>
                            <a:srgbClr val="000000"/>
                          </a:solidFill>
                          <a:effectLst/>
                          <a:latin typeface="Calibri" panose="020F0502020204030204" pitchFamily="34" charset="0"/>
                        </a:rPr>
                        <a:t>14/06/2023</a:t>
                      </a:r>
                    </a:p>
                  </a:txBody>
                  <a:tcPr marL="6350" marR="6350" marT="6350" marB="0" anchor="b"/>
                </a:tc>
                <a:tc>
                  <a:txBody>
                    <a:bodyPr/>
                    <a:lstStyle/>
                    <a:p>
                      <a:pPr algn="r" fontAlgn="b"/>
                      <a:r>
                        <a:rPr lang="en-GB" sz="1100" b="0" i="0" u="none" strike="noStrike">
                          <a:solidFill>
                            <a:srgbClr val="000000"/>
                          </a:solidFill>
                          <a:effectLst/>
                          <a:latin typeface="Calibri" panose="020F0502020204030204" pitchFamily="34" charset="0"/>
                        </a:rPr>
                        <a:t>12</a:t>
                      </a:r>
                    </a:p>
                  </a:txBody>
                  <a:tcPr marL="6350" marR="6350" marT="6350" anchor="b"/>
                </a:tc>
                <a:tc>
                  <a:txBody>
                    <a:bodyPr/>
                    <a:lstStyle/>
                    <a:p>
                      <a:pPr algn="r" rtl="0" fontAlgn="ctr"/>
                      <a:r>
                        <a:rPr lang="en-GB" sz="1100" b="0" i="0" u="none" strike="noStrike">
                          <a:solidFill>
                            <a:srgbClr val="000000"/>
                          </a:solidFill>
                          <a:effectLst/>
                          <a:latin typeface="Calibri" panose="020F0502020204030204" pitchFamily="34" charset="0"/>
                        </a:rPr>
                        <a:t>12/06/2023</a:t>
                      </a:r>
                    </a:p>
                  </a:txBody>
                  <a:tcPr marL="6350" marR="6350" marT="6350" marB="0" anchor="ctr"/>
                </a:tc>
                <a:tc>
                  <a:txBody>
                    <a:bodyPr/>
                    <a:lstStyle/>
                    <a:p>
                      <a:pPr algn="r" fontAlgn="b"/>
                      <a:r>
                        <a:rPr lang="en-GB" sz="1100" b="0" i="0" u="none" strike="noStrike">
                          <a:solidFill>
                            <a:srgbClr val="000000"/>
                          </a:solidFill>
                          <a:effectLst/>
                          <a:latin typeface="Calibri" panose="020F0502020204030204" pitchFamily="34" charset="0"/>
                        </a:rPr>
                        <a:t>3</a:t>
                      </a:r>
                    </a:p>
                  </a:txBody>
                  <a:tcPr marL="6350" marR="6350" marT="6350" anchor="b"/>
                </a:tc>
                <a:tc>
                  <a:txBody>
                    <a:bodyPr/>
                    <a:lstStyle/>
                    <a:p>
                      <a:pPr algn="r" rtl="0" fontAlgn="ctr"/>
                      <a:r>
                        <a:rPr lang="en-GB" sz="1100" b="0" i="0" u="none" strike="noStrike">
                          <a:solidFill>
                            <a:srgbClr val="000000"/>
                          </a:solidFill>
                          <a:effectLst/>
                          <a:latin typeface="Calibri" panose="020F0502020204030204" pitchFamily="34" charset="0"/>
                        </a:rPr>
                        <a:t>08/06/2023</a:t>
                      </a:r>
                    </a:p>
                  </a:txBody>
                  <a:tcPr marL="6350" marR="6350" marT="6350" marB="0" anchor="ctr"/>
                </a:tc>
                <a:tc>
                  <a:txBody>
                    <a:bodyPr/>
                    <a:lstStyle/>
                    <a:p>
                      <a:pPr algn="r" fontAlgn="b"/>
                      <a:r>
                        <a:rPr lang="en-GB" sz="1100" b="0" i="0" u="none" strike="noStrike">
                          <a:solidFill>
                            <a:srgbClr val="000000"/>
                          </a:solidFill>
                          <a:effectLst/>
                          <a:latin typeface="Calibri" panose="020F0502020204030204" pitchFamily="34" charset="0"/>
                        </a:rPr>
                        <a:t>5</a:t>
                      </a:r>
                    </a:p>
                  </a:txBody>
                  <a:tcPr marL="6350" marR="6350" marT="6350" anchor="b"/>
                </a:tc>
                <a:tc>
                  <a:txBody>
                    <a:bodyPr/>
                    <a:lstStyle/>
                    <a:p>
                      <a:pPr algn="r" rtl="0" fontAlgn="ctr"/>
                      <a:r>
                        <a:rPr lang="en-GB" sz="1100" b="0" i="0" u="none" strike="noStrike">
                          <a:solidFill>
                            <a:srgbClr val="000000"/>
                          </a:solidFill>
                          <a:effectLst/>
                          <a:latin typeface="Calibri" panose="020F0502020204030204" pitchFamily="34" charset="0"/>
                        </a:rPr>
                        <a:t>09/06/2023</a:t>
                      </a:r>
                    </a:p>
                  </a:txBody>
                  <a:tcPr marL="6350" marR="6350" marT="6350" marB="0" anchor="ctr"/>
                </a:tc>
                <a:tc>
                  <a:txBody>
                    <a:bodyPr/>
                    <a:lstStyle/>
                    <a:p>
                      <a:pPr algn="r" fontAlgn="b"/>
                      <a:r>
                        <a:rPr lang="en-GB" sz="1100" b="0" i="0" u="none" strike="noStrike">
                          <a:solidFill>
                            <a:srgbClr val="000000"/>
                          </a:solidFill>
                          <a:effectLst/>
                          <a:latin typeface="Calibri" panose="020F0502020204030204" pitchFamily="34" charset="0"/>
                        </a:rPr>
                        <a:t>8</a:t>
                      </a:r>
                    </a:p>
                  </a:txBody>
                  <a:tcPr marL="6350" marR="6350" marT="6350" anchor="b"/>
                </a:tc>
                <a:extLst>
                  <a:ext uri="{0D108BD9-81ED-4DB2-BD59-A6C34878D82A}">
                    <a16:rowId xmlns:a16="http://schemas.microsoft.com/office/drawing/2014/main" val="1628105584"/>
                  </a:ext>
                </a:extLst>
              </a:tr>
              <a:tr h="292031">
                <a:tc>
                  <a:txBody>
                    <a:bodyPr/>
                    <a:lstStyle/>
                    <a:p>
                      <a:pPr algn="r" fontAlgn="b"/>
                      <a:r>
                        <a:rPr lang="en-GB" sz="1100" b="0" i="0" u="none" strike="noStrike" dirty="0">
                          <a:solidFill>
                            <a:srgbClr val="000000"/>
                          </a:solidFill>
                          <a:effectLst/>
                          <a:latin typeface="Calibri" panose="020F0502020204030204" pitchFamily="34" charset="0"/>
                        </a:rPr>
                        <a:t>21/06/2023</a:t>
                      </a:r>
                    </a:p>
                  </a:txBody>
                  <a:tcPr marL="6350" marR="6350" marT="6350" marB="0" anchor="b"/>
                </a:tc>
                <a:tc>
                  <a:txBody>
                    <a:bodyPr/>
                    <a:lstStyle/>
                    <a:p>
                      <a:pPr algn="r" fontAlgn="b"/>
                      <a:r>
                        <a:rPr lang="en-GB" sz="1100" b="0" i="0" u="none" strike="noStrike">
                          <a:solidFill>
                            <a:srgbClr val="000000"/>
                          </a:solidFill>
                          <a:effectLst/>
                          <a:latin typeface="Calibri" panose="020F0502020204030204" pitchFamily="34" charset="0"/>
                        </a:rPr>
                        <a:t>10</a:t>
                      </a:r>
                    </a:p>
                  </a:txBody>
                  <a:tcPr marL="6350" marR="6350" marT="6350" anchor="b"/>
                </a:tc>
                <a:tc>
                  <a:txBody>
                    <a:bodyPr/>
                    <a:lstStyle/>
                    <a:p>
                      <a:pPr algn="r" fontAlgn="b"/>
                      <a:r>
                        <a:rPr lang="en-GB" sz="1100" b="0" i="0" u="none" strike="noStrike">
                          <a:solidFill>
                            <a:srgbClr val="000000"/>
                          </a:solidFill>
                          <a:effectLst/>
                          <a:latin typeface="Calibri" panose="020F0502020204030204" pitchFamily="34" charset="0"/>
                        </a:rPr>
                        <a:t>19/06/2023</a:t>
                      </a:r>
                    </a:p>
                  </a:txBody>
                  <a:tcPr marL="6350" marR="6350" marT="6350" marB="0" anchor="b"/>
                </a:tc>
                <a:tc>
                  <a:txBody>
                    <a:bodyPr/>
                    <a:lstStyle/>
                    <a:p>
                      <a:pPr algn="r" fontAlgn="b"/>
                      <a:r>
                        <a:rPr lang="en-GB" sz="1100" b="0" i="0" u="none" strike="noStrike">
                          <a:solidFill>
                            <a:srgbClr val="000000"/>
                          </a:solidFill>
                          <a:effectLst/>
                          <a:latin typeface="Calibri" panose="020F0502020204030204" pitchFamily="34" charset="0"/>
                        </a:rPr>
                        <a:t>3</a:t>
                      </a:r>
                    </a:p>
                  </a:txBody>
                  <a:tcPr marL="6350" marR="6350" marT="6350" anchor="b"/>
                </a:tc>
                <a:tc>
                  <a:txBody>
                    <a:bodyPr/>
                    <a:lstStyle/>
                    <a:p>
                      <a:pPr algn="r" fontAlgn="b"/>
                      <a:r>
                        <a:rPr lang="en-GB" sz="1100" b="0" i="0" u="none" strike="noStrike">
                          <a:solidFill>
                            <a:srgbClr val="000000"/>
                          </a:solidFill>
                          <a:effectLst/>
                          <a:latin typeface="Calibri" panose="020F0502020204030204" pitchFamily="34" charset="0"/>
                        </a:rPr>
                        <a:t>15/06/2023</a:t>
                      </a:r>
                    </a:p>
                  </a:txBody>
                  <a:tcPr marL="6350" marR="6350" marT="6350" marB="0" anchor="b"/>
                </a:tc>
                <a:tc>
                  <a:txBody>
                    <a:bodyPr/>
                    <a:lstStyle/>
                    <a:p>
                      <a:pPr algn="r" fontAlgn="b"/>
                      <a:r>
                        <a:rPr lang="en-GB" sz="1100" b="0" i="0" u="none" strike="noStrike">
                          <a:solidFill>
                            <a:srgbClr val="000000"/>
                          </a:solidFill>
                          <a:effectLst/>
                          <a:latin typeface="Calibri" panose="020F0502020204030204" pitchFamily="34" charset="0"/>
                        </a:rPr>
                        <a:t>5</a:t>
                      </a:r>
                    </a:p>
                  </a:txBody>
                  <a:tcPr marL="6350" marR="6350" marT="6350" anchor="b"/>
                </a:tc>
                <a:tc>
                  <a:txBody>
                    <a:bodyPr/>
                    <a:lstStyle/>
                    <a:p>
                      <a:pPr algn="r" fontAlgn="b"/>
                      <a:r>
                        <a:rPr lang="en-GB" sz="1100" b="0" i="0" u="none" strike="noStrike">
                          <a:solidFill>
                            <a:srgbClr val="000000"/>
                          </a:solidFill>
                          <a:effectLst/>
                          <a:latin typeface="Calibri" panose="020F0502020204030204" pitchFamily="34" charset="0"/>
                        </a:rPr>
                        <a:t>16/06/2023</a:t>
                      </a:r>
                    </a:p>
                  </a:txBody>
                  <a:tcPr marL="6350" marR="6350" marT="6350" marB="0" anchor="b"/>
                </a:tc>
                <a:tc>
                  <a:txBody>
                    <a:bodyPr/>
                    <a:lstStyle/>
                    <a:p>
                      <a:pPr algn="r" fontAlgn="b"/>
                      <a:r>
                        <a:rPr lang="en-GB" sz="1100" b="0" i="0" u="none" strike="noStrike">
                          <a:solidFill>
                            <a:srgbClr val="000000"/>
                          </a:solidFill>
                          <a:effectLst/>
                          <a:latin typeface="Calibri" panose="020F0502020204030204" pitchFamily="34" charset="0"/>
                        </a:rPr>
                        <a:t>8</a:t>
                      </a:r>
                    </a:p>
                  </a:txBody>
                  <a:tcPr marL="6350" marR="6350" marT="6350" anchor="b"/>
                </a:tc>
                <a:extLst>
                  <a:ext uri="{0D108BD9-81ED-4DB2-BD59-A6C34878D82A}">
                    <a16:rowId xmlns:a16="http://schemas.microsoft.com/office/drawing/2014/main" val="2291579960"/>
                  </a:ext>
                </a:extLst>
              </a:tr>
              <a:tr h="292031">
                <a:tc>
                  <a:txBody>
                    <a:bodyPr/>
                    <a:lstStyle/>
                    <a:p>
                      <a:pPr algn="r" fontAlgn="b"/>
                      <a:r>
                        <a:rPr lang="en-GB" sz="1100" b="0" i="0" u="none" strike="noStrike" dirty="0">
                          <a:solidFill>
                            <a:srgbClr val="000000"/>
                          </a:solidFill>
                          <a:effectLst/>
                          <a:latin typeface="Calibri" panose="020F0502020204030204" pitchFamily="34" charset="0"/>
                        </a:rPr>
                        <a:t>28/06/2023</a:t>
                      </a:r>
                    </a:p>
                  </a:txBody>
                  <a:tcPr marL="6350" marR="6350" marT="6350" marB="0" anchor="b"/>
                </a:tc>
                <a:tc>
                  <a:txBody>
                    <a:bodyPr/>
                    <a:lstStyle/>
                    <a:p>
                      <a:pPr algn="r" fontAlgn="b"/>
                      <a:r>
                        <a:rPr lang="en-GB" sz="1100" b="0" i="0" u="none" strike="noStrike">
                          <a:solidFill>
                            <a:srgbClr val="000000"/>
                          </a:solidFill>
                          <a:effectLst/>
                          <a:latin typeface="Calibri" panose="020F0502020204030204" pitchFamily="34" charset="0"/>
                        </a:rPr>
                        <a:t>12</a:t>
                      </a:r>
                    </a:p>
                  </a:txBody>
                  <a:tcPr marL="6350" marR="6350" marT="6350" anchor="b"/>
                </a:tc>
                <a:tc>
                  <a:txBody>
                    <a:bodyPr/>
                    <a:lstStyle/>
                    <a:p>
                      <a:pPr algn="r" rtl="0" fontAlgn="ctr"/>
                      <a:r>
                        <a:rPr lang="en-GB" sz="1100" b="0" i="0" u="none" strike="noStrike">
                          <a:solidFill>
                            <a:srgbClr val="000000"/>
                          </a:solidFill>
                          <a:effectLst/>
                          <a:latin typeface="Calibri" panose="020F0502020204030204" pitchFamily="34" charset="0"/>
                        </a:rPr>
                        <a:t>26/06/2023</a:t>
                      </a:r>
                    </a:p>
                  </a:txBody>
                  <a:tcPr marL="6350" marR="6350" marT="6350" marB="0" anchor="ctr"/>
                </a:tc>
                <a:tc>
                  <a:txBody>
                    <a:bodyPr/>
                    <a:lstStyle/>
                    <a:p>
                      <a:pPr algn="r" fontAlgn="b"/>
                      <a:r>
                        <a:rPr lang="en-GB" sz="1100" b="0" i="0" u="none" strike="noStrike">
                          <a:solidFill>
                            <a:srgbClr val="000000"/>
                          </a:solidFill>
                          <a:effectLst/>
                          <a:latin typeface="Calibri" panose="020F0502020204030204" pitchFamily="34" charset="0"/>
                        </a:rPr>
                        <a:t>3</a:t>
                      </a:r>
                    </a:p>
                  </a:txBody>
                  <a:tcPr marL="6350" marR="6350" marT="6350" anchor="b"/>
                </a:tc>
                <a:tc>
                  <a:txBody>
                    <a:bodyPr/>
                    <a:lstStyle/>
                    <a:p>
                      <a:pPr algn="r" rtl="0" fontAlgn="ctr"/>
                      <a:r>
                        <a:rPr lang="en-GB" sz="1100" b="0" i="0" u="none" strike="noStrike">
                          <a:solidFill>
                            <a:srgbClr val="000000"/>
                          </a:solidFill>
                          <a:effectLst/>
                          <a:latin typeface="Calibri" panose="020F0502020204030204" pitchFamily="34" charset="0"/>
                        </a:rPr>
                        <a:t>22/06/2023</a:t>
                      </a:r>
                    </a:p>
                  </a:txBody>
                  <a:tcPr marL="6350" marR="6350" marT="6350" marB="0" anchor="ctr"/>
                </a:tc>
                <a:tc>
                  <a:txBody>
                    <a:bodyPr/>
                    <a:lstStyle/>
                    <a:p>
                      <a:pPr algn="r" fontAlgn="b"/>
                      <a:r>
                        <a:rPr lang="en-GB" sz="1100" b="0" i="0" u="none" strike="noStrike">
                          <a:solidFill>
                            <a:srgbClr val="000000"/>
                          </a:solidFill>
                          <a:effectLst/>
                          <a:latin typeface="Calibri" panose="020F0502020204030204" pitchFamily="34" charset="0"/>
                        </a:rPr>
                        <a:t>5</a:t>
                      </a:r>
                    </a:p>
                  </a:txBody>
                  <a:tcPr marL="6350" marR="6350" marT="6350" anchor="b"/>
                </a:tc>
                <a:tc>
                  <a:txBody>
                    <a:bodyPr/>
                    <a:lstStyle/>
                    <a:p>
                      <a:pPr algn="r" rtl="0" fontAlgn="ctr"/>
                      <a:r>
                        <a:rPr lang="en-GB" sz="1100" b="0" i="0" u="none" strike="noStrike">
                          <a:solidFill>
                            <a:srgbClr val="000000"/>
                          </a:solidFill>
                          <a:effectLst/>
                          <a:latin typeface="Calibri" panose="020F0502020204030204" pitchFamily="34" charset="0"/>
                        </a:rPr>
                        <a:t>23/06/2023</a:t>
                      </a:r>
                    </a:p>
                  </a:txBody>
                  <a:tcPr marL="6350" marR="6350" marT="6350" marB="0" anchor="ctr"/>
                </a:tc>
                <a:tc>
                  <a:txBody>
                    <a:bodyPr/>
                    <a:lstStyle/>
                    <a:p>
                      <a:pPr algn="r" fontAlgn="b"/>
                      <a:r>
                        <a:rPr lang="en-GB" sz="1100" b="0" i="0" u="none" strike="noStrike">
                          <a:solidFill>
                            <a:srgbClr val="000000"/>
                          </a:solidFill>
                          <a:effectLst/>
                          <a:latin typeface="Calibri" panose="020F0502020204030204" pitchFamily="34" charset="0"/>
                        </a:rPr>
                        <a:t>8</a:t>
                      </a:r>
                    </a:p>
                  </a:txBody>
                  <a:tcPr marL="6350" marR="6350" marT="6350" anchor="b"/>
                </a:tc>
                <a:extLst>
                  <a:ext uri="{0D108BD9-81ED-4DB2-BD59-A6C34878D82A}">
                    <a16:rowId xmlns:a16="http://schemas.microsoft.com/office/drawing/2014/main" val="1682044060"/>
                  </a:ext>
                </a:extLst>
              </a:tr>
              <a:tr h="292031">
                <a:tc>
                  <a:txBody>
                    <a:bodyPr/>
                    <a:lstStyle/>
                    <a:p>
                      <a:pPr algn="r" fontAlgn="b"/>
                      <a:r>
                        <a:rPr lang="en-GB" sz="1100" b="0" i="0" u="none" strike="noStrike" dirty="0">
                          <a:solidFill>
                            <a:srgbClr val="000000"/>
                          </a:solidFill>
                          <a:effectLst/>
                          <a:latin typeface="Calibri" panose="020F0502020204030204" pitchFamily="34" charset="0"/>
                        </a:rPr>
                        <a:t>05/07/2023</a:t>
                      </a:r>
                    </a:p>
                  </a:txBody>
                  <a:tcPr marL="6350" marR="6350" marT="6350" marB="0" anchor="b"/>
                </a:tc>
                <a:tc>
                  <a:txBody>
                    <a:bodyPr/>
                    <a:lstStyle/>
                    <a:p>
                      <a:pPr algn="r" fontAlgn="b"/>
                      <a:r>
                        <a:rPr lang="en-GB" sz="1100" b="0" i="0" u="none" strike="noStrike" dirty="0">
                          <a:solidFill>
                            <a:srgbClr val="000000"/>
                          </a:solidFill>
                          <a:effectLst/>
                          <a:latin typeface="Calibri" panose="020F0502020204030204" pitchFamily="34" charset="0"/>
                        </a:rPr>
                        <a:t>10</a:t>
                      </a:r>
                    </a:p>
                  </a:txBody>
                  <a:tcPr marL="6350" marR="6350" marT="6350" anchor="b"/>
                </a:tc>
                <a:tc>
                  <a:txBody>
                    <a:bodyPr/>
                    <a:lstStyle/>
                    <a:p>
                      <a:pPr algn="r" fontAlgn="b"/>
                      <a:r>
                        <a:rPr lang="en-GB" sz="1100" b="0" i="0" u="none" strike="noStrike" dirty="0">
                          <a:solidFill>
                            <a:srgbClr val="000000"/>
                          </a:solidFill>
                          <a:effectLst/>
                          <a:latin typeface="Calibri" panose="020F0502020204030204" pitchFamily="34" charset="0"/>
                        </a:rPr>
                        <a:t>03/07/2023</a:t>
                      </a:r>
                    </a:p>
                  </a:txBody>
                  <a:tcPr marL="6350" marR="6350" marT="6350" marB="0" anchor="b"/>
                </a:tc>
                <a:tc>
                  <a:txBody>
                    <a:bodyPr/>
                    <a:lstStyle/>
                    <a:p>
                      <a:pPr algn="r" fontAlgn="b"/>
                      <a:r>
                        <a:rPr lang="en-GB" sz="1100" b="0" i="0" u="none" strike="noStrike" dirty="0">
                          <a:solidFill>
                            <a:srgbClr val="000000"/>
                          </a:solidFill>
                          <a:effectLst/>
                          <a:latin typeface="Calibri" panose="020F0502020204030204" pitchFamily="34" charset="0"/>
                        </a:rPr>
                        <a:t>1</a:t>
                      </a:r>
                    </a:p>
                  </a:txBody>
                  <a:tcPr marL="6350" marR="6350" marT="6350" anchor="b"/>
                </a:tc>
                <a:tc>
                  <a:txBody>
                    <a:bodyPr/>
                    <a:lstStyle/>
                    <a:p>
                      <a:pPr algn="r" fontAlgn="b"/>
                      <a:r>
                        <a:rPr lang="en-GB" sz="1100" b="0" i="0" u="none" strike="noStrike" dirty="0">
                          <a:solidFill>
                            <a:srgbClr val="000000"/>
                          </a:solidFill>
                          <a:effectLst/>
                          <a:latin typeface="Calibri" panose="020F0502020204030204" pitchFamily="34" charset="0"/>
                        </a:rPr>
                        <a:t>29/06/2023</a:t>
                      </a:r>
                    </a:p>
                  </a:txBody>
                  <a:tcPr marL="6350" marR="6350" marT="6350" marB="0" anchor="b"/>
                </a:tc>
                <a:tc>
                  <a:txBody>
                    <a:bodyPr/>
                    <a:lstStyle/>
                    <a:p>
                      <a:pPr algn="r" fontAlgn="b"/>
                      <a:r>
                        <a:rPr lang="en-GB" sz="1100" b="0" i="0" u="none" strike="noStrike" dirty="0">
                          <a:solidFill>
                            <a:srgbClr val="000000"/>
                          </a:solidFill>
                          <a:effectLst/>
                          <a:latin typeface="Calibri" panose="020F0502020204030204" pitchFamily="34" charset="0"/>
                        </a:rPr>
                        <a:t>5</a:t>
                      </a:r>
                    </a:p>
                  </a:txBody>
                  <a:tcPr marL="6350" marR="6350" marT="6350" anchor="b"/>
                </a:tc>
                <a:tc>
                  <a:txBody>
                    <a:bodyPr/>
                    <a:lstStyle/>
                    <a:p>
                      <a:pPr algn="r" fontAlgn="b"/>
                      <a:r>
                        <a:rPr lang="en-GB" sz="1100" b="0" i="0" u="none" strike="noStrike" dirty="0">
                          <a:solidFill>
                            <a:srgbClr val="000000"/>
                          </a:solidFill>
                          <a:effectLst/>
                          <a:latin typeface="Calibri" panose="020F0502020204030204" pitchFamily="34" charset="0"/>
                        </a:rPr>
                        <a:t>30/06/2023</a:t>
                      </a:r>
                    </a:p>
                  </a:txBody>
                  <a:tcPr marL="6350" marR="6350" marT="6350" marB="0" anchor="b"/>
                </a:tc>
                <a:tc>
                  <a:txBody>
                    <a:bodyPr/>
                    <a:lstStyle/>
                    <a:p>
                      <a:pPr algn="r" fontAlgn="b"/>
                      <a:r>
                        <a:rPr lang="en-GB" sz="1100" b="0" i="0" u="none" strike="noStrike" dirty="0">
                          <a:solidFill>
                            <a:srgbClr val="000000"/>
                          </a:solidFill>
                          <a:effectLst/>
                          <a:latin typeface="Calibri" panose="020F0502020204030204" pitchFamily="34" charset="0"/>
                        </a:rPr>
                        <a:t>8</a:t>
                      </a:r>
                    </a:p>
                  </a:txBody>
                  <a:tcPr marL="6350" marR="6350" marT="6350" anchor="b"/>
                </a:tc>
                <a:extLst>
                  <a:ext uri="{0D108BD9-81ED-4DB2-BD59-A6C34878D82A}">
                    <a16:rowId xmlns:a16="http://schemas.microsoft.com/office/drawing/2014/main" val="502768721"/>
                  </a:ext>
                </a:extLst>
              </a:tr>
            </a:tbl>
          </a:graphicData>
        </a:graphic>
      </p:graphicFrame>
    </p:spTree>
    <p:extLst>
      <p:ext uri="{BB962C8B-B14F-4D97-AF65-F5344CB8AC3E}">
        <p14:creationId xmlns:p14="http://schemas.microsoft.com/office/powerpoint/2010/main" val="3840105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738" y="237392"/>
            <a:ext cx="10515600" cy="726256"/>
          </a:xfrm>
        </p:spPr>
        <p:txBody>
          <a:bodyPr/>
          <a:lstStyle/>
          <a:p>
            <a:r>
              <a:rPr lang="en-GB" dirty="0">
                <a:latin typeface="+mn-lt"/>
              </a:rPr>
              <a:t>Resident Feedback</a:t>
            </a:r>
          </a:p>
        </p:txBody>
      </p:sp>
      <p:sp>
        <p:nvSpPr>
          <p:cNvPr id="5" name="Rounded Rectangular Callout 4"/>
          <p:cNvSpPr/>
          <p:nvPr/>
        </p:nvSpPr>
        <p:spPr>
          <a:xfrm>
            <a:off x="1434441" y="4491742"/>
            <a:ext cx="2913184" cy="1581975"/>
          </a:xfrm>
          <a:prstGeom prst="wedgeRoundRectCallout">
            <a:avLst>
              <a:gd name="adj1" fmla="val -49990"/>
              <a:gd name="adj2" fmla="val 89500"/>
              <a:gd name="adj3" fmla="val 16667"/>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“Bingo wings” have had a good work out with the new instructor</a:t>
            </a:r>
          </a:p>
        </p:txBody>
      </p:sp>
      <p:sp>
        <p:nvSpPr>
          <p:cNvPr id="6" name="Rounded Rectangular Callout 5"/>
          <p:cNvSpPr/>
          <p:nvPr/>
        </p:nvSpPr>
        <p:spPr>
          <a:xfrm>
            <a:off x="720647" y="1495499"/>
            <a:ext cx="2488259" cy="1478970"/>
          </a:xfrm>
          <a:prstGeom prst="wedgeRoundRectCallout">
            <a:avLst>
              <a:gd name="adj1" fmla="val -49990"/>
              <a:gd name="adj2" fmla="val 89500"/>
              <a:gd name="adj3" fmla="val 16667"/>
            </a:avLst>
          </a:prstGeom>
          <a:solidFill>
            <a:srgbClr val="FFC000"/>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 like to see Nick</a:t>
            </a:r>
          </a:p>
        </p:txBody>
      </p:sp>
      <p:sp>
        <p:nvSpPr>
          <p:cNvPr id="7" name="Rounded Rectangular Callout 6"/>
          <p:cNvSpPr/>
          <p:nvPr/>
        </p:nvSpPr>
        <p:spPr>
          <a:xfrm>
            <a:off x="5034560" y="3116436"/>
            <a:ext cx="2508185" cy="1375306"/>
          </a:xfrm>
          <a:prstGeom prst="wedgeRoundRectCallout">
            <a:avLst>
              <a:gd name="adj1" fmla="val -49990"/>
              <a:gd name="adj2" fmla="val 89500"/>
              <a:gd name="adj3" fmla="val 16667"/>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 really enjoy the exercises </a:t>
            </a:r>
          </a:p>
        </p:txBody>
      </p:sp>
      <p:sp>
        <p:nvSpPr>
          <p:cNvPr id="9" name="Rounded Rectangular Callout 8"/>
          <p:cNvSpPr/>
          <p:nvPr/>
        </p:nvSpPr>
        <p:spPr>
          <a:xfrm>
            <a:off x="9064168" y="2733472"/>
            <a:ext cx="2520432" cy="1345647"/>
          </a:xfrm>
          <a:prstGeom prst="wedgeRoundRectCallout">
            <a:avLst>
              <a:gd name="adj1" fmla="val -49990"/>
              <a:gd name="adj2" fmla="val 89500"/>
              <a:gd name="adj3" fmla="val 16667"/>
            </a:avLst>
          </a:prstGeom>
          <a:solidFill>
            <a:srgbClr val="E749C9"/>
          </a:solidFill>
          <a:ln>
            <a:solidFill>
              <a:srgbClr val="E749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effectLst/>
                <a:latin typeface="Calibri" panose="020F0502020204030204" pitchFamily="34" charset="0"/>
                <a:ea typeface="Calibri" panose="020F0502020204030204" pitchFamily="34" charset="0"/>
              </a:rPr>
              <a:t>Thank you. The sessions really helps me</a:t>
            </a:r>
          </a:p>
        </p:txBody>
      </p:sp>
      <p:pic>
        <p:nvPicPr>
          <p:cNvPr id="10" name="Picture 9" descr="Small group discussion | Culture Republic | Flick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17335" y="112153"/>
            <a:ext cx="2442007" cy="1831505"/>
          </a:xfrm>
          <a:prstGeom prst="rect">
            <a:avLst/>
          </a:prstGeom>
        </p:spPr>
      </p:pic>
      <p:sp>
        <p:nvSpPr>
          <p:cNvPr id="4" name="Oval Callout 3"/>
          <p:cNvSpPr/>
          <p:nvPr/>
        </p:nvSpPr>
        <p:spPr>
          <a:xfrm>
            <a:off x="4679004" y="856034"/>
            <a:ext cx="3278222" cy="127893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That was a good work out!</a:t>
            </a:r>
          </a:p>
        </p:txBody>
      </p:sp>
      <p:sp>
        <p:nvSpPr>
          <p:cNvPr id="8" name="Oval Callout 7"/>
          <p:cNvSpPr/>
          <p:nvPr/>
        </p:nvSpPr>
        <p:spPr>
          <a:xfrm>
            <a:off x="7645940" y="4756825"/>
            <a:ext cx="2013625" cy="1614792"/>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Glad I came along</a:t>
            </a:r>
          </a:p>
        </p:txBody>
      </p:sp>
    </p:spTree>
    <p:extLst>
      <p:ext uri="{BB962C8B-B14F-4D97-AF65-F5344CB8AC3E}">
        <p14:creationId xmlns:p14="http://schemas.microsoft.com/office/powerpoint/2010/main" val="304091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417472" cy="514105"/>
          </a:xfrm>
        </p:spPr>
        <p:txBody>
          <a:bodyPr>
            <a:normAutofit fontScale="90000"/>
          </a:bodyPr>
          <a:lstStyle/>
          <a:p>
            <a:r>
              <a:rPr lang="en-GB" dirty="0"/>
              <a:t>Photos</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450948" y="1266482"/>
            <a:ext cx="3098009" cy="2323506"/>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973839" y="2548519"/>
            <a:ext cx="4469061" cy="3351796"/>
          </a:xfrm>
          <a:prstGeom prst="rect">
            <a:avLst/>
          </a:prstGeom>
        </p:spPr>
      </p:pic>
      <p:pic>
        <p:nvPicPr>
          <p:cNvPr id="4" name="Picture 3">
            <a:extLst>
              <a:ext uri="{FF2B5EF4-FFF2-40B4-BE49-F238E27FC236}">
                <a16:creationId xmlns:a16="http://schemas.microsoft.com/office/drawing/2014/main" id="{E03E0078-9346-1FE3-20DD-C76994104364}"/>
              </a:ext>
            </a:extLst>
          </p:cNvPr>
          <p:cNvPicPr>
            <a:picLocks noChangeAspect="1"/>
          </p:cNvPicPr>
          <p:nvPr/>
        </p:nvPicPr>
        <p:blipFill>
          <a:blip r:embed="rId4"/>
          <a:stretch>
            <a:fillRect/>
          </a:stretch>
        </p:blipFill>
        <p:spPr>
          <a:xfrm>
            <a:off x="7974861" y="519764"/>
            <a:ext cx="1885148" cy="2513531"/>
          </a:xfrm>
          <a:prstGeom prst="rect">
            <a:avLst/>
          </a:prstGeom>
        </p:spPr>
      </p:pic>
      <p:pic>
        <p:nvPicPr>
          <p:cNvPr id="8" name="Picture 7">
            <a:extLst>
              <a:ext uri="{FF2B5EF4-FFF2-40B4-BE49-F238E27FC236}">
                <a16:creationId xmlns:a16="http://schemas.microsoft.com/office/drawing/2014/main" id="{EF08539E-962F-CDE4-8F0D-FBDF9C1D2E80}"/>
              </a:ext>
            </a:extLst>
          </p:cNvPr>
          <p:cNvPicPr>
            <a:picLocks noChangeAspect="1"/>
          </p:cNvPicPr>
          <p:nvPr/>
        </p:nvPicPr>
        <p:blipFill>
          <a:blip r:embed="rId5"/>
          <a:stretch>
            <a:fillRect/>
          </a:stretch>
        </p:blipFill>
        <p:spPr>
          <a:xfrm>
            <a:off x="7138754" y="3667226"/>
            <a:ext cx="4463540" cy="2513531"/>
          </a:xfrm>
          <a:prstGeom prst="rect">
            <a:avLst/>
          </a:prstGeom>
        </p:spPr>
      </p:pic>
    </p:spTree>
    <p:extLst>
      <p:ext uri="{BB962C8B-B14F-4D97-AF65-F5344CB8AC3E}">
        <p14:creationId xmlns:p14="http://schemas.microsoft.com/office/powerpoint/2010/main" val="4057677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653" y="365123"/>
            <a:ext cx="10515600" cy="1325563"/>
          </a:xfrm>
        </p:spPr>
        <p:txBody>
          <a:bodyPr/>
          <a:lstStyle/>
          <a:p>
            <a:r>
              <a:rPr lang="en-GB" dirty="0">
                <a:latin typeface="+mn-lt"/>
              </a:rPr>
              <a:t>Financial Information</a:t>
            </a:r>
          </a:p>
        </p:txBody>
      </p:sp>
      <p:pic>
        <p:nvPicPr>
          <p:cNvPr id="6" name="Picture 5" descr="Small group discussion | Culture Republic | Flick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17335" y="112153"/>
            <a:ext cx="2442007" cy="1831505"/>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2986396504"/>
              </p:ext>
            </p:extLst>
          </p:nvPr>
        </p:nvGraphicFramePr>
        <p:xfrm>
          <a:off x="395654" y="1468313"/>
          <a:ext cx="7719646" cy="3481755"/>
        </p:xfrm>
        <a:graphic>
          <a:graphicData uri="http://schemas.openxmlformats.org/drawingml/2006/table">
            <a:tbl>
              <a:tblPr>
                <a:tableStyleId>{5C22544A-7EE6-4342-B048-85BDC9FD1C3A}</a:tableStyleId>
              </a:tblPr>
              <a:tblGrid>
                <a:gridCol w="893982">
                  <a:extLst>
                    <a:ext uri="{9D8B030D-6E8A-4147-A177-3AD203B41FA5}">
                      <a16:colId xmlns:a16="http://schemas.microsoft.com/office/drawing/2014/main" val="2079607901"/>
                    </a:ext>
                  </a:extLst>
                </a:gridCol>
                <a:gridCol w="773172">
                  <a:extLst>
                    <a:ext uri="{9D8B030D-6E8A-4147-A177-3AD203B41FA5}">
                      <a16:colId xmlns:a16="http://schemas.microsoft.com/office/drawing/2014/main" val="2915770422"/>
                    </a:ext>
                  </a:extLst>
                </a:gridCol>
                <a:gridCol w="1002709">
                  <a:extLst>
                    <a:ext uri="{9D8B030D-6E8A-4147-A177-3AD203B41FA5}">
                      <a16:colId xmlns:a16="http://schemas.microsoft.com/office/drawing/2014/main" val="3109400348"/>
                    </a:ext>
                  </a:extLst>
                </a:gridCol>
                <a:gridCol w="833577">
                  <a:extLst>
                    <a:ext uri="{9D8B030D-6E8A-4147-A177-3AD203B41FA5}">
                      <a16:colId xmlns:a16="http://schemas.microsoft.com/office/drawing/2014/main" val="774462520"/>
                    </a:ext>
                  </a:extLst>
                </a:gridCol>
                <a:gridCol w="990627">
                  <a:extLst>
                    <a:ext uri="{9D8B030D-6E8A-4147-A177-3AD203B41FA5}">
                      <a16:colId xmlns:a16="http://schemas.microsoft.com/office/drawing/2014/main" val="497964248"/>
                    </a:ext>
                  </a:extLst>
                </a:gridCol>
                <a:gridCol w="773172">
                  <a:extLst>
                    <a:ext uri="{9D8B030D-6E8A-4147-A177-3AD203B41FA5}">
                      <a16:colId xmlns:a16="http://schemas.microsoft.com/office/drawing/2014/main" val="1166644068"/>
                    </a:ext>
                  </a:extLst>
                </a:gridCol>
                <a:gridCol w="833577">
                  <a:extLst>
                    <a:ext uri="{9D8B030D-6E8A-4147-A177-3AD203B41FA5}">
                      <a16:colId xmlns:a16="http://schemas.microsoft.com/office/drawing/2014/main" val="2136996318"/>
                    </a:ext>
                  </a:extLst>
                </a:gridCol>
                <a:gridCol w="773172">
                  <a:extLst>
                    <a:ext uri="{9D8B030D-6E8A-4147-A177-3AD203B41FA5}">
                      <a16:colId xmlns:a16="http://schemas.microsoft.com/office/drawing/2014/main" val="3402761999"/>
                    </a:ext>
                  </a:extLst>
                </a:gridCol>
                <a:gridCol w="845658">
                  <a:extLst>
                    <a:ext uri="{9D8B030D-6E8A-4147-A177-3AD203B41FA5}">
                      <a16:colId xmlns:a16="http://schemas.microsoft.com/office/drawing/2014/main" val="3438893037"/>
                    </a:ext>
                  </a:extLst>
                </a:gridCol>
              </a:tblGrid>
              <a:tr h="232117">
                <a:tc>
                  <a:txBody>
                    <a:bodyPr/>
                    <a:lstStyle/>
                    <a:p>
                      <a:pPr algn="l" fontAlgn="b"/>
                      <a:r>
                        <a:rPr lang="en-GB" sz="1100" b="1" i="0" u="none" strike="noStrike" dirty="0">
                          <a:solidFill>
                            <a:srgbClr val="000000"/>
                          </a:solidFill>
                          <a:effectLst/>
                          <a:latin typeface="Calibri" panose="020F0502020204030204" pitchFamily="34" charset="0"/>
                        </a:rPr>
                        <a:t>Charter House </a:t>
                      </a:r>
                    </a:p>
                  </a:txBody>
                  <a:tcPr marL="7620" marR="7620" marT="7620" marB="0" anchor="b"/>
                </a:tc>
                <a:tc>
                  <a:txBody>
                    <a:bodyPr/>
                    <a:lstStyle/>
                    <a:p>
                      <a:pPr algn="l" fontAlgn="b"/>
                      <a:r>
                        <a:rPr lang="en-GB" sz="1100" b="1" i="0" u="none" strike="noStrike">
                          <a:solidFill>
                            <a:srgbClr val="000000"/>
                          </a:solidFill>
                          <a:effectLst/>
                          <a:latin typeface="Calibri" panose="020F0502020204030204" pitchFamily="34" charset="0"/>
                        </a:rPr>
                        <a:t>Cost </a:t>
                      </a:r>
                    </a:p>
                  </a:txBody>
                  <a:tcPr marL="7620" marR="7620" marT="7620" marB="0" anchor="b"/>
                </a:tc>
                <a:tc>
                  <a:txBody>
                    <a:bodyPr/>
                    <a:lstStyle/>
                    <a:p>
                      <a:pPr algn="l" fontAlgn="b"/>
                      <a:r>
                        <a:rPr lang="en-GB" sz="1100" b="1" i="0" u="none" strike="noStrike">
                          <a:solidFill>
                            <a:srgbClr val="000000"/>
                          </a:solidFill>
                          <a:effectLst/>
                          <a:latin typeface="Calibri" panose="020F0502020204030204" pitchFamily="34" charset="0"/>
                        </a:rPr>
                        <a:t>Oak Way </a:t>
                      </a:r>
                    </a:p>
                  </a:txBody>
                  <a:tcPr marL="7620" marR="7620" marT="7620" marB="0" anchor="b"/>
                </a:tc>
                <a:tc>
                  <a:txBody>
                    <a:bodyPr/>
                    <a:lstStyle/>
                    <a:p>
                      <a:pPr algn="l" fontAlgn="b"/>
                      <a:r>
                        <a:rPr lang="en-GB" sz="1100" b="1" i="0" u="none" strike="noStrike">
                          <a:solidFill>
                            <a:srgbClr val="000000"/>
                          </a:solidFill>
                          <a:effectLst/>
                          <a:latin typeface="Calibri" panose="020F0502020204030204" pitchFamily="34" charset="0"/>
                        </a:rPr>
                        <a:t>Cost </a:t>
                      </a:r>
                    </a:p>
                  </a:txBody>
                  <a:tcPr marL="7620" marR="7620" marT="7620" marB="0" anchor="b"/>
                </a:tc>
                <a:tc>
                  <a:txBody>
                    <a:bodyPr/>
                    <a:lstStyle/>
                    <a:p>
                      <a:pPr algn="l" fontAlgn="b"/>
                      <a:r>
                        <a:rPr lang="en-GB" sz="1100" b="1" i="0" u="none" strike="noStrike">
                          <a:solidFill>
                            <a:srgbClr val="000000"/>
                          </a:solidFill>
                          <a:effectLst/>
                          <a:latin typeface="Calibri" panose="020F0502020204030204" pitchFamily="34" charset="0"/>
                        </a:rPr>
                        <a:t>Bedesman </a:t>
                      </a:r>
                    </a:p>
                  </a:txBody>
                  <a:tcPr marL="7620" marR="7620" marT="7620" marB="0" anchor="b"/>
                </a:tc>
                <a:tc>
                  <a:txBody>
                    <a:bodyPr/>
                    <a:lstStyle/>
                    <a:p>
                      <a:pPr algn="l" fontAlgn="b"/>
                      <a:r>
                        <a:rPr lang="en-GB" sz="1100" b="1" i="0" u="none" strike="noStrike">
                          <a:solidFill>
                            <a:srgbClr val="000000"/>
                          </a:solidFill>
                          <a:effectLst/>
                          <a:latin typeface="Calibri" panose="020F0502020204030204" pitchFamily="34" charset="0"/>
                        </a:rPr>
                        <a:t>Cost </a:t>
                      </a:r>
                    </a:p>
                  </a:txBody>
                  <a:tcPr marL="7620" marR="7620" marT="7620" marB="0" anchor="b"/>
                </a:tc>
                <a:tc>
                  <a:txBody>
                    <a:bodyPr/>
                    <a:lstStyle/>
                    <a:p>
                      <a:pPr algn="l" fontAlgn="b"/>
                      <a:r>
                        <a:rPr lang="en-GB" sz="1100" b="1" i="0" u="none" strike="noStrike">
                          <a:solidFill>
                            <a:srgbClr val="000000"/>
                          </a:solidFill>
                          <a:effectLst/>
                          <a:latin typeface="Calibri" panose="020F0502020204030204" pitchFamily="34" charset="0"/>
                        </a:rPr>
                        <a:t>Maydenbury </a:t>
                      </a:r>
                    </a:p>
                  </a:txBody>
                  <a:tcPr marL="7620" marR="7620" marT="7620" marB="0" anchor="b"/>
                </a:tc>
                <a:tc>
                  <a:txBody>
                    <a:bodyPr/>
                    <a:lstStyle/>
                    <a:p>
                      <a:pPr algn="l" fontAlgn="b"/>
                      <a:r>
                        <a:rPr lang="en-GB" sz="1100" b="1" i="0" u="none" strike="noStrike">
                          <a:solidFill>
                            <a:srgbClr val="000000"/>
                          </a:solidFill>
                          <a:effectLst/>
                          <a:latin typeface="Calibri" panose="020F0502020204030204" pitchFamily="34" charset="0"/>
                        </a:rPr>
                        <a:t>Cost </a:t>
                      </a:r>
                    </a:p>
                  </a:txBody>
                  <a:tcPr marL="7620" marR="7620" marT="7620" marB="0" anchor="b"/>
                </a:tc>
                <a:tc>
                  <a:txBody>
                    <a:bodyPr/>
                    <a:lstStyle/>
                    <a:p>
                      <a:pPr algn="l" fontAlgn="b"/>
                      <a:r>
                        <a:rPr lang="en-GB" sz="1100" b="0" i="0" u="none" strike="noStrike">
                          <a:solidFill>
                            <a:srgbClr val="000000"/>
                          </a:solidFill>
                          <a:effectLst/>
                          <a:latin typeface="Calibri" panose="020F0502020204030204" pitchFamily="34" charset="0"/>
                        </a:rPr>
                        <a:t> </a:t>
                      </a:r>
                    </a:p>
                  </a:txBody>
                  <a:tcPr marL="7620" marR="7620" marT="7620" marB="0" anchor="b"/>
                </a:tc>
                <a:extLst>
                  <a:ext uri="{0D108BD9-81ED-4DB2-BD59-A6C34878D82A}">
                    <a16:rowId xmlns:a16="http://schemas.microsoft.com/office/drawing/2014/main" val="3440317804"/>
                  </a:ext>
                </a:extLst>
              </a:tr>
              <a:tr h="232117">
                <a:tc>
                  <a:txBody>
                    <a:bodyPr/>
                    <a:lstStyle/>
                    <a:p>
                      <a:pPr algn="r" rtl="0" fontAlgn="b"/>
                      <a:r>
                        <a:rPr lang="en-GB" sz="1100" b="0" i="0" u="none" strike="noStrike">
                          <a:solidFill>
                            <a:srgbClr val="000000"/>
                          </a:solidFill>
                          <a:effectLst/>
                          <a:latin typeface="Calibri" panose="020F0502020204030204" pitchFamily="34" charset="0"/>
                        </a:rPr>
                        <a:t>12/04/2023</a:t>
                      </a:r>
                    </a:p>
                  </a:txBody>
                  <a:tcPr marL="7620" marR="7620" marT="7620" marB="0" anchor="b"/>
                </a:tc>
                <a:tc>
                  <a:txBody>
                    <a:bodyPr/>
                    <a:lstStyle/>
                    <a:p>
                      <a:pPr algn="l" rtl="0" fontAlgn="b"/>
                      <a:r>
                        <a:rPr lang="en-GB" sz="1100" b="0" i="0" u="none" strike="noStrike">
                          <a:solidFill>
                            <a:srgbClr val="000000"/>
                          </a:solidFill>
                          <a:effectLst/>
                          <a:latin typeface="Calibri" panose="020F0502020204030204" pitchFamily="34" charset="0"/>
                        </a:rPr>
                        <a:t>£18.00</a:t>
                      </a:r>
                    </a:p>
                  </a:txBody>
                  <a:tcPr marL="7620" marR="7620" marT="7620" marB="0" anchor="b"/>
                </a:tc>
                <a:tc>
                  <a:txBody>
                    <a:bodyPr/>
                    <a:lstStyle/>
                    <a:p>
                      <a:pPr algn="r" rtl="0" fontAlgn="b"/>
                      <a:r>
                        <a:rPr lang="en-GB" sz="1100" b="0" i="0" u="none" strike="noStrike">
                          <a:solidFill>
                            <a:srgbClr val="000000"/>
                          </a:solidFill>
                          <a:effectLst/>
                          <a:latin typeface="Calibri" panose="020F0502020204030204" pitchFamily="34" charset="0"/>
                        </a:rPr>
                        <a:t>10/04/2023</a:t>
                      </a:r>
                    </a:p>
                  </a:txBody>
                  <a:tcPr marL="7620" marR="7620" marT="7620" marB="0" anchor="b"/>
                </a:tc>
                <a:tc>
                  <a:txBody>
                    <a:bodyPr/>
                    <a:lstStyle/>
                    <a:p>
                      <a:pPr algn="l" rtl="0" fontAlgn="b"/>
                      <a:r>
                        <a:rPr lang="en-GB" sz="1100" b="0" i="0" u="none" strike="noStrike">
                          <a:solidFill>
                            <a:srgbClr val="000000"/>
                          </a:solidFill>
                          <a:effectLst/>
                          <a:latin typeface="Calibri" panose="020F0502020204030204" pitchFamily="34" charset="0"/>
                        </a:rPr>
                        <a:t>£18.00</a:t>
                      </a:r>
                    </a:p>
                  </a:txBody>
                  <a:tcPr marL="7620" marR="7620" marT="7620" marB="0" anchor="b"/>
                </a:tc>
                <a:tc>
                  <a:txBody>
                    <a:bodyPr/>
                    <a:lstStyle/>
                    <a:p>
                      <a:pPr algn="r" rtl="0" fontAlgn="b"/>
                      <a:r>
                        <a:rPr lang="en-GB" sz="1100" b="0" i="0" u="none" strike="noStrike">
                          <a:solidFill>
                            <a:srgbClr val="000000"/>
                          </a:solidFill>
                          <a:effectLst/>
                          <a:latin typeface="Calibri" panose="020F0502020204030204" pitchFamily="34" charset="0"/>
                        </a:rPr>
                        <a:t>06/04/2023</a:t>
                      </a:r>
                    </a:p>
                  </a:txBody>
                  <a:tcPr marL="7620" marR="7620" marT="7620" marB="0" anchor="b"/>
                </a:tc>
                <a:tc>
                  <a:txBody>
                    <a:bodyPr/>
                    <a:lstStyle/>
                    <a:p>
                      <a:pPr algn="l" rtl="0" fontAlgn="b"/>
                      <a:r>
                        <a:rPr lang="en-GB" sz="1100" b="0" i="0" u="none" strike="noStrike">
                          <a:solidFill>
                            <a:srgbClr val="000000"/>
                          </a:solidFill>
                          <a:effectLst/>
                          <a:latin typeface="Calibri" panose="020F0502020204030204" pitchFamily="34" charset="0"/>
                        </a:rPr>
                        <a:t>£18.00</a:t>
                      </a:r>
                    </a:p>
                  </a:txBody>
                  <a:tcPr marL="7620" marR="7620" marT="7620" marB="0" anchor="b"/>
                </a:tc>
                <a:tc>
                  <a:txBody>
                    <a:bodyPr/>
                    <a:lstStyle/>
                    <a:p>
                      <a:pPr algn="r" rtl="0" fontAlgn="b"/>
                      <a:r>
                        <a:rPr lang="en-GB" sz="1100" b="0" i="0" u="none" strike="noStrike">
                          <a:solidFill>
                            <a:srgbClr val="000000"/>
                          </a:solidFill>
                          <a:effectLst/>
                          <a:latin typeface="Calibri" panose="020F0502020204030204" pitchFamily="34" charset="0"/>
                        </a:rPr>
                        <a:t>07/04/2023</a:t>
                      </a:r>
                    </a:p>
                  </a:txBody>
                  <a:tcPr marL="7620" marR="7620" marT="7620" marB="0" anchor="b"/>
                </a:tc>
                <a:tc>
                  <a:txBody>
                    <a:bodyPr/>
                    <a:lstStyle/>
                    <a:p>
                      <a:pPr algn="l" rtl="0" fontAlgn="b"/>
                      <a:r>
                        <a:rPr lang="en-GB" sz="1100" b="0" i="0" u="none" strike="noStrike">
                          <a:solidFill>
                            <a:srgbClr val="000000"/>
                          </a:solidFill>
                          <a:effectLst/>
                          <a:latin typeface="Calibri" panose="020F0502020204030204" pitchFamily="34" charset="0"/>
                        </a:rPr>
                        <a:t>£18.00</a:t>
                      </a:r>
                    </a:p>
                  </a:txBody>
                  <a:tcPr marL="7620" marR="7620" marT="7620" marB="0" anchor="b"/>
                </a:tc>
                <a:tc>
                  <a:txBody>
                    <a:bodyPr/>
                    <a:lstStyle/>
                    <a:p>
                      <a:pPr algn="l" fontAlgn="b"/>
                      <a:r>
                        <a:rPr lang="en-GB" sz="1100" b="0" i="0" u="none" strike="noStrike">
                          <a:solidFill>
                            <a:srgbClr val="000000"/>
                          </a:solidFill>
                          <a:effectLst/>
                          <a:latin typeface="Calibri" panose="020F0502020204030204" pitchFamily="34" charset="0"/>
                        </a:rPr>
                        <a:t> </a:t>
                      </a:r>
                    </a:p>
                  </a:txBody>
                  <a:tcPr marL="7620" marR="7620" marT="7620" marB="0" anchor="b"/>
                </a:tc>
                <a:extLst>
                  <a:ext uri="{0D108BD9-81ED-4DB2-BD59-A6C34878D82A}">
                    <a16:rowId xmlns:a16="http://schemas.microsoft.com/office/drawing/2014/main" val="4254795948"/>
                  </a:ext>
                </a:extLst>
              </a:tr>
              <a:tr h="232117">
                <a:tc>
                  <a:txBody>
                    <a:bodyPr/>
                    <a:lstStyle/>
                    <a:p>
                      <a:pPr algn="r" rtl="0" fontAlgn="b"/>
                      <a:r>
                        <a:rPr lang="en-GB" sz="1100" b="0" i="0" u="none" strike="noStrike">
                          <a:solidFill>
                            <a:srgbClr val="000000"/>
                          </a:solidFill>
                          <a:effectLst/>
                          <a:latin typeface="Calibri" panose="020F0502020204030204" pitchFamily="34" charset="0"/>
                        </a:rPr>
                        <a:t>19/04/2023</a:t>
                      </a:r>
                    </a:p>
                  </a:txBody>
                  <a:tcPr marL="7620" marR="7620" marT="7620" marB="0" anchor="b"/>
                </a:tc>
                <a:tc>
                  <a:txBody>
                    <a:bodyPr/>
                    <a:lstStyle/>
                    <a:p>
                      <a:pPr algn="l" rtl="0" fontAlgn="b"/>
                      <a:r>
                        <a:rPr lang="en-GB" sz="1100" b="0" i="0" u="none" strike="noStrike">
                          <a:solidFill>
                            <a:srgbClr val="000000"/>
                          </a:solidFill>
                          <a:effectLst/>
                          <a:latin typeface="Calibri" panose="020F0502020204030204" pitchFamily="34" charset="0"/>
                        </a:rPr>
                        <a:t>£18.00</a:t>
                      </a:r>
                    </a:p>
                  </a:txBody>
                  <a:tcPr marL="7620" marR="7620" marT="7620" marB="0" anchor="b"/>
                </a:tc>
                <a:tc>
                  <a:txBody>
                    <a:bodyPr/>
                    <a:lstStyle/>
                    <a:p>
                      <a:pPr algn="r" rtl="0" fontAlgn="ctr"/>
                      <a:r>
                        <a:rPr lang="en-GB" sz="1100" b="0" i="0" u="none" strike="noStrike">
                          <a:solidFill>
                            <a:srgbClr val="000000"/>
                          </a:solidFill>
                          <a:effectLst/>
                          <a:latin typeface="Calibri" panose="020F0502020204030204" pitchFamily="34" charset="0"/>
                        </a:rPr>
                        <a:t>17/04/2023</a:t>
                      </a:r>
                    </a:p>
                  </a:txBody>
                  <a:tcPr marL="7620" marR="7620" marT="7620" marB="0" anchor="ctr"/>
                </a:tc>
                <a:tc>
                  <a:txBody>
                    <a:bodyPr/>
                    <a:lstStyle/>
                    <a:p>
                      <a:pPr algn="l" rtl="0" fontAlgn="b"/>
                      <a:r>
                        <a:rPr lang="en-GB" sz="1100" b="0" i="0" u="none" strike="noStrike">
                          <a:solidFill>
                            <a:srgbClr val="000000"/>
                          </a:solidFill>
                          <a:effectLst/>
                          <a:latin typeface="Calibri" panose="020F0502020204030204" pitchFamily="34" charset="0"/>
                        </a:rPr>
                        <a:t>£18.00</a:t>
                      </a:r>
                    </a:p>
                  </a:txBody>
                  <a:tcPr marL="7620" marR="7620" marT="7620" marB="0" anchor="b"/>
                </a:tc>
                <a:tc>
                  <a:txBody>
                    <a:bodyPr/>
                    <a:lstStyle/>
                    <a:p>
                      <a:pPr algn="r" rtl="0" fontAlgn="ctr"/>
                      <a:r>
                        <a:rPr lang="en-GB" sz="1100" b="0" i="0" u="none" strike="noStrike">
                          <a:solidFill>
                            <a:srgbClr val="000000"/>
                          </a:solidFill>
                          <a:effectLst/>
                          <a:latin typeface="Calibri" panose="020F0502020204030204" pitchFamily="34" charset="0"/>
                        </a:rPr>
                        <a:t>13/04/2023</a:t>
                      </a:r>
                    </a:p>
                  </a:txBody>
                  <a:tcPr marL="7620" marR="7620" marT="7620" marB="0" anchor="ctr"/>
                </a:tc>
                <a:tc>
                  <a:txBody>
                    <a:bodyPr/>
                    <a:lstStyle/>
                    <a:p>
                      <a:pPr algn="l" rtl="0" fontAlgn="b"/>
                      <a:r>
                        <a:rPr lang="en-GB" sz="1100" b="0" i="0" u="none" strike="noStrike">
                          <a:solidFill>
                            <a:srgbClr val="000000"/>
                          </a:solidFill>
                          <a:effectLst/>
                          <a:latin typeface="Calibri" panose="020F0502020204030204" pitchFamily="34" charset="0"/>
                        </a:rPr>
                        <a:t>£18.00</a:t>
                      </a:r>
                    </a:p>
                  </a:txBody>
                  <a:tcPr marL="7620" marR="7620" marT="7620" marB="0" anchor="b"/>
                </a:tc>
                <a:tc>
                  <a:txBody>
                    <a:bodyPr/>
                    <a:lstStyle/>
                    <a:p>
                      <a:pPr algn="r" rtl="0" fontAlgn="ctr"/>
                      <a:r>
                        <a:rPr lang="en-GB" sz="1100" b="0" i="0" u="none" strike="noStrike">
                          <a:solidFill>
                            <a:srgbClr val="000000"/>
                          </a:solidFill>
                          <a:effectLst/>
                          <a:latin typeface="Calibri" panose="020F0502020204030204" pitchFamily="34" charset="0"/>
                        </a:rPr>
                        <a:t>14/04/2023</a:t>
                      </a:r>
                    </a:p>
                  </a:txBody>
                  <a:tcPr marL="7620" marR="7620" marT="7620" marB="0" anchor="ctr"/>
                </a:tc>
                <a:tc>
                  <a:txBody>
                    <a:bodyPr/>
                    <a:lstStyle/>
                    <a:p>
                      <a:pPr algn="l" rtl="0" fontAlgn="b"/>
                      <a:r>
                        <a:rPr lang="en-GB" sz="1100" b="0" i="0" u="none" strike="noStrike">
                          <a:solidFill>
                            <a:srgbClr val="000000"/>
                          </a:solidFill>
                          <a:effectLst/>
                          <a:latin typeface="Calibri" panose="020F0502020204030204" pitchFamily="34" charset="0"/>
                        </a:rPr>
                        <a:t>£18.00</a:t>
                      </a:r>
                    </a:p>
                  </a:txBody>
                  <a:tcPr marL="7620" marR="7620" marT="7620" marB="0" anchor="b"/>
                </a:tc>
                <a:tc>
                  <a:txBody>
                    <a:bodyPr/>
                    <a:lstStyle/>
                    <a:p>
                      <a:pPr algn="l" fontAlgn="b"/>
                      <a:r>
                        <a:rPr lang="en-GB" sz="1100" b="0" i="0" u="none" strike="noStrike">
                          <a:solidFill>
                            <a:srgbClr val="000000"/>
                          </a:solidFill>
                          <a:effectLst/>
                          <a:latin typeface="Calibri" panose="020F0502020204030204" pitchFamily="34" charset="0"/>
                        </a:rPr>
                        <a:t> </a:t>
                      </a:r>
                    </a:p>
                  </a:txBody>
                  <a:tcPr marL="7620" marR="7620" marT="7620" marB="0" anchor="b"/>
                </a:tc>
                <a:extLst>
                  <a:ext uri="{0D108BD9-81ED-4DB2-BD59-A6C34878D82A}">
                    <a16:rowId xmlns:a16="http://schemas.microsoft.com/office/drawing/2014/main" val="2587705188"/>
                  </a:ext>
                </a:extLst>
              </a:tr>
              <a:tr h="232117">
                <a:tc>
                  <a:txBody>
                    <a:bodyPr/>
                    <a:lstStyle/>
                    <a:p>
                      <a:pPr algn="r" rtl="0" fontAlgn="b"/>
                      <a:r>
                        <a:rPr lang="en-GB" sz="1100" b="0" i="0" u="none" strike="noStrike">
                          <a:solidFill>
                            <a:srgbClr val="000000"/>
                          </a:solidFill>
                          <a:effectLst/>
                          <a:latin typeface="Calibri" panose="020F0502020204030204" pitchFamily="34" charset="0"/>
                        </a:rPr>
                        <a:t>26/04/2023</a:t>
                      </a:r>
                    </a:p>
                  </a:txBody>
                  <a:tcPr marL="7620" marR="7620" marT="7620" marB="0" anchor="b"/>
                </a:tc>
                <a:tc>
                  <a:txBody>
                    <a:bodyPr/>
                    <a:lstStyle/>
                    <a:p>
                      <a:pPr algn="l" rtl="0" fontAlgn="b"/>
                      <a:r>
                        <a:rPr lang="en-GB" sz="1100" b="0" i="0" u="none" strike="noStrike">
                          <a:solidFill>
                            <a:srgbClr val="000000"/>
                          </a:solidFill>
                          <a:effectLst/>
                          <a:latin typeface="Calibri" panose="020F0502020204030204" pitchFamily="34" charset="0"/>
                        </a:rPr>
                        <a:t>£18.00</a:t>
                      </a:r>
                    </a:p>
                  </a:txBody>
                  <a:tcPr marL="7620" marR="7620" marT="7620" marB="0" anchor="b"/>
                </a:tc>
                <a:tc>
                  <a:txBody>
                    <a:bodyPr/>
                    <a:lstStyle/>
                    <a:p>
                      <a:pPr algn="r" rtl="0" fontAlgn="b"/>
                      <a:r>
                        <a:rPr lang="en-GB" sz="1100" b="0" i="0" u="none" strike="noStrike">
                          <a:solidFill>
                            <a:srgbClr val="000000"/>
                          </a:solidFill>
                          <a:effectLst/>
                          <a:latin typeface="Calibri" panose="020F0502020204030204" pitchFamily="34" charset="0"/>
                        </a:rPr>
                        <a:t>24/04/2023</a:t>
                      </a:r>
                    </a:p>
                  </a:txBody>
                  <a:tcPr marL="7620" marR="7620" marT="7620" marB="0" anchor="b"/>
                </a:tc>
                <a:tc>
                  <a:txBody>
                    <a:bodyPr/>
                    <a:lstStyle/>
                    <a:p>
                      <a:pPr algn="l" rtl="0" fontAlgn="b"/>
                      <a:r>
                        <a:rPr lang="en-GB" sz="1100" b="0" i="0" u="none" strike="noStrike">
                          <a:solidFill>
                            <a:srgbClr val="000000"/>
                          </a:solidFill>
                          <a:effectLst/>
                          <a:latin typeface="Calibri" panose="020F0502020204030204" pitchFamily="34" charset="0"/>
                        </a:rPr>
                        <a:t>£18.00</a:t>
                      </a:r>
                    </a:p>
                  </a:txBody>
                  <a:tcPr marL="7620" marR="7620" marT="7620" marB="0" anchor="b"/>
                </a:tc>
                <a:tc>
                  <a:txBody>
                    <a:bodyPr/>
                    <a:lstStyle/>
                    <a:p>
                      <a:pPr algn="r" rtl="0" fontAlgn="b"/>
                      <a:r>
                        <a:rPr lang="en-GB" sz="1100" b="0" i="0" u="none" strike="noStrike">
                          <a:solidFill>
                            <a:srgbClr val="000000"/>
                          </a:solidFill>
                          <a:effectLst/>
                          <a:latin typeface="Calibri" panose="020F0502020204030204" pitchFamily="34" charset="0"/>
                        </a:rPr>
                        <a:t>20/04/2023</a:t>
                      </a:r>
                    </a:p>
                  </a:txBody>
                  <a:tcPr marL="7620" marR="7620" marT="7620" marB="0" anchor="b"/>
                </a:tc>
                <a:tc>
                  <a:txBody>
                    <a:bodyPr/>
                    <a:lstStyle/>
                    <a:p>
                      <a:pPr algn="l" rtl="0" fontAlgn="b"/>
                      <a:r>
                        <a:rPr lang="en-GB" sz="1100" b="0" i="0" u="none" strike="noStrike">
                          <a:solidFill>
                            <a:srgbClr val="000000"/>
                          </a:solidFill>
                          <a:effectLst/>
                          <a:latin typeface="Calibri" panose="020F0502020204030204" pitchFamily="34" charset="0"/>
                        </a:rPr>
                        <a:t>£0.00</a:t>
                      </a:r>
                    </a:p>
                  </a:txBody>
                  <a:tcPr marL="7620" marR="7620" marT="7620" marB="0" anchor="b"/>
                </a:tc>
                <a:tc>
                  <a:txBody>
                    <a:bodyPr/>
                    <a:lstStyle/>
                    <a:p>
                      <a:pPr algn="r" rtl="0" fontAlgn="b"/>
                      <a:r>
                        <a:rPr lang="en-GB" sz="1100" b="0" i="0" u="none" strike="noStrike">
                          <a:solidFill>
                            <a:srgbClr val="000000"/>
                          </a:solidFill>
                          <a:effectLst/>
                          <a:latin typeface="Calibri" panose="020F0502020204030204" pitchFamily="34" charset="0"/>
                        </a:rPr>
                        <a:t>21/04/2023</a:t>
                      </a:r>
                    </a:p>
                  </a:txBody>
                  <a:tcPr marL="7620" marR="7620" marT="7620" marB="0" anchor="b"/>
                </a:tc>
                <a:tc>
                  <a:txBody>
                    <a:bodyPr/>
                    <a:lstStyle/>
                    <a:p>
                      <a:pPr algn="l" rtl="0" fontAlgn="b"/>
                      <a:r>
                        <a:rPr lang="en-GB" sz="1100" b="0" i="0" u="none" strike="noStrike">
                          <a:solidFill>
                            <a:srgbClr val="000000"/>
                          </a:solidFill>
                          <a:effectLst/>
                          <a:latin typeface="Calibri" panose="020F0502020204030204" pitchFamily="34" charset="0"/>
                        </a:rPr>
                        <a:t>£18.00</a:t>
                      </a:r>
                    </a:p>
                  </a:txBody>
                  <a:tcPr marL="7620" marR="7620" marT="7620" marB="0" anchor="b"/>
                </a:tc>
                <a:tc>
                  <a:txBody>
                    <a:bodyPr/>
                    <a:lstStyle/>
                    <a:p>
                      <a:pPr algn="l" fontAlgn="b"/>
                      <a:r>
                        <a:rPr lang="en-GB" sz="1100" b="1" i="0" u="none" strike="noStrike">
                          <a:solidFill>
                            <a:srgbClr val="000000"/>
                          </a:solidFill>
                          <a:effectLst/>
                          <a:latin typeface="Calibri" panose="020F0502020204030204" pitchFamily="34" charset="0"/>
                        </a:rPr>
                        <a:t> </a:t>
                      </a:r>
                    </a:p>
                  </a:txBody>
                  <a:tcPr marL="7620" marR="7620" marT="7620" marB="0" anchor="b"/>
                </a:tc>
                <a:extLst>
                  <a:ext uri="{0D108BD9-81ED-4DB2-BD59-A6C34878D82A}">
                    <a16:rowId xmlns:a16="http://schemas.microsoft.com/office/drawing/2014/main" val="2723756840"/>
                  </a:ext>
                </a:extLst>
              </a:tr>
              <a:tr h="232117">
                <a:tc>
                  <a:txBody>
                    <a:bodyPr/>
                    <a:lstStyle/>
                    <a:p>
                      <a:pPr algn="r" rtl="0" fontAlgn="b"/>
                      <a:r>
                        <a:rPr lang="en-GB" sz="1100" b="0" i="0" u="none" strike="noStrike">
                          <a:solidFill>
                            <a:srgbClr val="000000"/>
                          </a:solidFill>
                          <a:effectLst/>
                          <a:latin typeface="Calibri" panose="020F0502020204030204" pitchFamily="34" charset="0"/>
                        </a:rPr>
                        <a:t>03/05/2023</a:t>
                      </a:r>
                    </a:p>
                  </a:txBody>
                  <a:tcPr marL="7620" marR="7620" marT="7620" marB="0" anchor="b"/>
                </a:tc>
                <a:tc>
                  <a:txBody>
                    <a:bodyPr/>
                    <a:lstStyle/>
                    <a:p>
                      <a:pPr algn="l" rtl="0" fontAlgn="b"/>
                      <a:r>
                        <a:rPr lang="en-GB" sz="1100" b="0" i="0" u="none" strike="noStrike">
                          <a:solidFill>
                            <a:srgbClr val="000000"/>
                          </a:solidFill>
                          <a:effectLst/>
                          <a:latin typeface="Calibri" panose="020F0502020204030204" pitchFamily="34" charset="0"/>
                        </a:rPr>
                        <a:t>£18.00</a:t>
                      </a:r>
                    </a:p>
                  </a:txBody>
                  <a:tcPr marL="7620" marR="7620" marT="7620" marB="0" anchor="b"/>
                </a:tc>
                <a:tc>
                  <a:txBody>
                    <a:bodyPr/>
                    <a:lstStyle/>
                    <a:p>
                      <a:pPr algn="r" rtl="0" fontAlgn="ctr"/>
                      <a:r>
                        <a:rPr lang="en-GB" sz="1100" b="0" i="0" u="none" strike="noStrike">
                          <a:solidFill>
                            <a:srgbClr val="000000"/>
                          </a:solidFill>
                          <a:effectLst/>
                          <a:latin typeface="Calibri" panose="020F0502020204030204" pitchFamily="34" charset="0"/>
                        </a:rPr>
                        <a:t>01/05/2023</a:t>
                      </a:r>
                    </a:p>
                  </a:txBody>
                  <a:tcPr marL="7620" marR="7620" marT="7620" marB="0" anchor="ctr"/>
                </a:tc>
                <a:tc>
                  <a:txBody>
                    <a:bodyPr/>
                    <a:lstStyle/>
                    <a:p>
                      <a:pPr algn="l" rtl="0" fontAlgn="b"/>
                      <a:r>
                        <a:rPr lang="en-GB" sz="1100" b="0" i="0" u="none" strike="noStrike">
                          <a:solidFill>
                            <a:srgbClr val="000000"/>
                          </a:solidFill>
                          <a:effectLst/>
                          <a:latin typeface="Calibri" panose="020F0502020204030204" pitchFamily="34" charset="0"/>
                        </a:rPr>
                        <a:t>£18.00</a:t>
                      </a:r>
                    </a:p>
                  </a:txBody>
                  <a:tcPr marL="7620" marR="7620" marT="7620" marB="0" anchor="b"/>
                </a:tc>
                <a:tc>
                  <a:txBody>
                    <a:bodyPr/>
                    <a:lstStyle/>
                    <a:p>
                      <a:pPr algn="r" rtl="0" fontAlgn="ctr"/>
                      <a:r>
                        <a:rPr lang="en-GB" sz="1100" b="0" i="0" u="none" strike="noStrike">
                          <a:solidFill>
                            <a:srgbClr val="000000"/>
                          </a:solidFill>
                          <a:effectLst/>
                          <a:latin typeface="Calibri" panose="020F0502020204030204" pitchFamily="34" charset="0"/>
                        </a:rPr>
                        <a:t>27/04/2023</a:t>
                      </a:r>
                    </a:p>
                  </a:txBody>
                  <a:tcPr marL="7620" marR="7620" marT="7620" marB="0" anchor="ctr"/>
                </a:tc>
                <a:tc>
                  <a:txBody>
                    <a:bodyPr/>
                    <a:lstStyle/>
                    <a:p>
                      <a:pPr algn="l" rtl="0" fontAlgn="b"/>
                      <a:r>
                        <a:rPr lang="en-GB" sz="1100" b="0" i="0" u="none" strike="noStrike">
                          <a:solidFill>
                            <a:srgbClr val="000000"/>
                          </a:solidFill>
                          <a:effectLst/>
                          <a:latin typeface="Calibri" panose="020F0502020204030204" pitchFamily="34" charset="0"/>
                        </a:rPr>
                        <a:t>£18.00</a:t>
                      </a:r>
                    </a:p>
                  </a:txBody>
                  <a:tcPr marL="7620" marR="7620" marT="7620" marB="0" anchor="b"/>
                </a:tc>
                <a:tc>
                  <a:txBody>
                    <a:bodyPr/>
                    <a:lstStyle/>
                    <a:p>
                      <a:pPr algn="r" rtl="0" fontAlgn="ctr"/>
                      <a:r>
                        <a:rPr lang="en-GB" sz="1100" b="0" i="0" u="none" strike="noStrike">
                          <a:solidFill>
                            <a:srgbClr val="000000"/>
                          </a:solidFill>
                          <a:effectLst/>
                          <a:latin typeface="Calibri" panose="020F0502020204030204" pitchFamily="34" charset="0"/>
                        </a:rPr>
                        <a:t>28/04/2023</a:t>
                      </a:r>
                    </a:p>
                  </a:txBody>
                  <a:tcPr marL="7620" marR="7620" marT="7620" marB="0" anchor="ctr"/>
                </a:tc>
                <a:tc>
                  <a:txBody>
                    <a:bodyPr/>
                    <a:lstStyle/>
                    <a:p>
                      <a:pPr algn="l" rtl="0" fontAlgn="b"/>
                      <a:r>
                        <a:rPr lang="en-GB" sz="1100" b="0" i="0" u="none" strike="noStrike">
                          <a:solidFill>
                            <a:srgbClr val="000000"/>
                          </a:solidFill>
                          <a:effectLst/>
                          <a:latin typeface="Calibri" panose="020F0502020204030204" pitchFamily="34" charset="0"/>
                        </a:rPr>
                        <a:t>£18.00</a:t>
                      </a:r>
                    </a:p>
                  </a:txBody>
                  <a:tcPr marL="7620" marR="7620" marT="7620" marB="0" anchor="b"/>
                </a:tc>
                <a:tc>
                  <a:txBody>
                    <a:bodyPr/>
                    <a:lstStyle/>
                    <a:p>
                      <a:pPr algn="l" fontAlgn="b"/>
                      <a:r>
                        <a:rPr lang="en-GB" sz="1100" b="0" i="0" u="none" strike="noStrike">
                          <a:solidFill>
                            <a:srgbClr val="000000"/>
                          </a:solidFill>
                          <a:effectLst/>
                          <a:latin typeface="Calibri" panose="020F0502020204030204" pitchFamily="34" charset="0"/>
                        </a:rPr>
                        <a:t> </a:t>
                      </a:r>
                    </a:p>
                  </a:txBody>
                  <a:tcPr marL="7620" marR="7620" marT="7620" marB="0" anchor="b"/>
                </a:tc>
                <a:extLst>
                  <a:ext uri="{0D108BD9-81ED-4DB2-BD59-A6C34878D82A}">
                    <a16:rowId xmlns:a16="http://schemas.microsoft.com/office/drawing/2014/main" val="3131158517"/>
                  </a:ext>
                </a:extLst>
              </a:tr>
              <a:tr h="232117">
                <a:tc>
                  <a:txBody>
                    <a:bodyPr/>
                    <a:lstStyle/>
                    <a:p>
                      <a:pPr algn="r" rtl="0" fontAlgn="b"/>
                      <a:r>
                        <a:rPr lang="en-GB" sz="1100" b="0" i="0" u="none" strike="noStrike">
                          <a:solidFill>
                            <a:srgbClr val="000000"/>
                          </a:solidFill>
                          <a:effectLst/>
                          <a:latin typeface="Calibri" panose="020F0502020204030204" pitchFamily="34" charset="0"/>
                        </a:rPr>
                        <a:t>10/05/2023</a:t>
                      </a:r>
                    </a:p>
                  </a:txBody>
                  <a:tcPr marL="7620" marR="7620" marT="7620" marB="0" anchor="b"/>
                </a:tc>
                <a:tc>
                  <a:txBody>
                    <a:bodyPr/>
                    <a:lstStyle/>
                    <a:p>
                      <a:pPr algn="l" rtl="0" fontAlgn="b"/>
                      <a:r>
                        <a:rPr lang="en-GB" sz="1100" b="0" i="0" u="none" strike="noStrike">
                          <a:solidFill>
                            <a:srgbClr val="000000"/>
                          </a:solidFill>
                          <a:effectLst/>
                          <a:latin typeface="Calibri" panose="020F0502020204030204" pitchFamily="34" charset="0"/>
                        </a:rPr>
                        <a:t>£18.00</a:t>
                      </a:r>
                    </a:p>
                  </a:txBody>
                  <a:tcPr marL="7620" marR="7620" marT="7620" marB="0" anchor="b"/>
                </a:tc>
                <a:tc>
                  <a:txBody>
                    <a:bodyPr/>
                    <a:lstStyle/>
                    <a:p>
                      <a:pPr algn="r" rtl="0" fontAlgn="b"/>
                      <a:r>
                        <a:rPr lang="en-GB" sz="1100" b="0" i="0" u="none" strike="noStrike">
                          <a:solidFill>
                            <a:srgbClr val="000000"/>
                          </a:solidFill>
                          <a:effectLst/>
                          <a:latin typeface="Calibri" panose="020F0502020204030204" pitchFamily="34" charset="0"/>
                        </a:rPr>
                        <a:t>08/05/2023</a:t>
                      </a:r>
                    </a:p>
                  </a:txBody>
                  <a:tcPr marL="7620" marR="7620" marT="7620" marB="0" anchor="b"/>
                </a:tc>
                <a:tc>
                  <a:txBody>
                    <a:bodyPr/>
                    <a:lstStyle/>
                    <a:p>
                      <a:pPr algn="l" rtl="0" fontAlgn="b"/>
                      <a:r>
                        <a:rPr lang="en-GB" sz="1100" b="0" i="0" u="none" strike="noStrike">
                          <a:solidFill>
                            <a:srgbClr val="000000"/>
                          </a:solidFill>
                          <a:effectLst/>
                          <a:latin typeface="Calibri" panose="020F0502020204030204" pitchFamily="34" charset="0"/>
                        </a:rPr>
                        <a:t>£18.00</a:t>
                      </a:r>
                    </a:p>
                  </a:txBody>
                  <a:tcPr marL="7620" marR="7620" marT="7620" marB="0" anchor="b"/>
                </a:tc>
                <a:tc>
                  <a:txBody>
                    <a:bodyPr/>
                    <a:lstStyle/>
                    <a:p>
                      <a:pPr algn="r" rtl="0" fontAlgn="b"/>
                      <a:r>
                        <a:rPr lang="en-GB" sz="1100" b="0" i="0" u="none" strike="noStrike">
                          <a:solidFill>
                            <a:srgbClr val="000000"/>
                          </a:solidFill>
                          <a:effectLst/>
                          <a:latin typeface="Calibri" panose="020F0502020204030204" pitchFamily="34" charset="0"/>
                        </a:rPr>
                        <a:t>04/05/2023</a:t>
                      </a:r>
                    </a:p>
                  </a:txBody>
                  <a:tcPr marL="7620" marR="7620" marT="7620" marB="0" anchor="b"/>
                </a:tc>
                <a:tc>
                  <a:txBody>
                    <a:bodyPr/>
                    <a:lstStyle/>
                    <a:p>
                      <a:pPr algn="l" rtl="0" fontAlgn="b"/>
                      <a:r>
                        <a:rPr lang="en-GB" sz="1100" b="0" i="0" u="none" strike="noStrike">
                          <a:solidFill>
                            <a:srgbClr val="000000"/>
                          </a:solidFill>
                          <a:effectLst/>
                          <a:latin typeface="Calibri" panose="020F0502020204030204" pitchFamily="34" charset="0"/>
                        </a:rPr>
                        <a:t>£18.00</a:t>
                      </a:r>
                    </a:p>
                  </a:txBody>
                  <a:tcPr marL="7620" marR="7620" marT="7620" marB="0" anchor="b"/>
                </a:tc>
                <a:tc>
                  <a:txBody>
                    <a:bodyPr/>
                    <a:lstStyle/>
                    <a:p>
                      <a:pPr algn="r" rtl="0" fontAlgn="b"/>
                      <a:r>
                        <a:rPr lang="en-GB" sz="1100" b="0" i="0" u="none" strike="noStrike">
                          <a:solidFill>
                            <a:srgbClr val="000000"/>
                          </a:solidFill>
                          <a:effectLst/>
                          <a:latin typeface="Calibri" panose="020F0502020204030204" pitchFamily="34" charset="0"/>
                        </a:rPr>
                        <a:t>05/05/2023</a:t>
                      </a:r>
                    </a:p>
                  </a:txBody>
                  <a:tcPr marL="7620" marR="7620" marT="7620" marB="0" anchor="b"/>
                </a:tc>
                <a:tc>
                  <a:txBody>
                    <a:bodyPr/>
                    <a:lstStyle/>
                    <a:p>
                      <a:pPr algn="l" rtl="0" fontAlgn="b"/>
                      <a:r>
                        <a:rPr lang="en-GB" sz="1100" b="0" i="0" u="none" strike="noStrike">
                          <a:solidFill>
                            <a:srgbClr val="000000"/>
                          </a:solidFill>
                          <a:effectLst/>
                          <a:latin typeface="Calibri" panose="020F0502020204030204" pitchFamily="34" charset="0"/>
                        </a:rPr>
                        <a:t>£18.00</a:t>
                      </a:r>
                    </a:p>
                  </a:txBody>
                  <a:tcPr marL="7620" marR="7620" marT="7620" marB="0" anchor="b"/>
                </a:tc>
                <a:tc>
                  <a:txBody>
                    <a:bodyPr/>
                    <a:lstStyle/>
                    <a:p>
                      <a:pPr algn="l" fontAlgn="b"/>
                      <a:r>
                        <a:rPr lang="en-GB" sz="1100" b="0" i="0" u="none" strike="noStrike">
                          <a:solidFill>
                            <a:srgbClr val="000000"/>
                          </a:solidFill>
                          <a:effectLst/>
                          <a:latin typeface="Calibri" panose="020F0502020204030204" pitchFamily="34" charset="0"/>
                        </a:rPr>
                        <a:t> </a:t>
                      </a:r>
                    </a:p>
                  </a:txBody>
                  <a:tcPr marL="7620" marR="7620" marT="7620" marB="0" anchor="b"/>
                </a:tc>
                <a:extLst>
                  <a:ext uri="{0D108BD9-81ED-4DB2-BD59-A6C34878D82A}">
                    <a16:rowId xmlns:a16="http://schemas.microsoft.com/office/drawing/2014/main" val="2624070795"/>
                  </a:ext>
                </a:extLst>
              </a:tr>
              <a:tr h="232117">
                <a:tc>
                  <a:txBody>
                    <a:bodyPr/>
                    <a:lstStyle/>
                    <a:p>
                      <a:pPr algn="r" rtl="0" fontAlgn="b"/>
                      <a:r>
                        <a:rPr lang="en-GB" sz="1100" b="0" i="0" u="none" strike="noStrike">
                          <a:solidFill>
                            <a:srgbClr val="000000"/>
                          </a:solidFill>
                          <a:effectLst/>
                          <a:latin typeface="Calibri" panose="020F0502020204030204" pitchFamily="34" charset="0"/>
                        </a:rPr>
                        <a:t>17/05/2023</a:t>
                      </a:r>
                    </a:p>
                  </a:txBody>
                  <a:tcPr marL="7620" marR="7620" marT="7620" marB="0" anchor="b"/>
                </a:tc>
                <a:tc>
                  <a:txBody>
                    <a:bodyPr/>
                    <a:lstStyle/>
                    <a:p>
                      <a:pPr algn="l" rtl="0" fontAlgn="b"/>
                      <a:r>
                        <a:rPr lang="en-GB" sz="1100" b="0" i="0" u="none" strike="noStrike">
                          <a:solidFill>
                            <a:srgbClr val="000000"/>
                          </a:solidFill>
                          <a:effectLst/>
                          <a:latin typeface="Calibri" panose="020F0502020204030204" pitchFamily="34" charset="0"/>
                        </a:rPr>
                        <a:t>£18.00</a:t>
                      </a:r>
                    </a:p>
                  </a:txBody>
                  <a:tcPr marL="7620" marR="7620" marT="7620" marB="0" anchor="b"/>
                </a:tc>
                <a:tc>
                  <a:txBody>
                    <a:bodyPr/>
                    <a:lstStyle/>
                    <a:p>
                      <a:pPr algn="r" rtl="0" fontAlgn="ctr"/>
                      <a:r>
                        <a:rPr lang="en-GB" sz="1100" b="0" i="0" u="none" strike="noStrike">
                          <a:solidFill>
                            <a:srgbClr val="000000"/>
                          </a:solidFill>
                          <a:effectLst/>
                          <a:latin typeface="Calibri" panose="020F0502020204030204" pitchFamily="34" charset="0"/>
                        </a:rPr>
                        <a:t>15/05/2023</a:t>
                      </a:r>
                    </a:p>
                  </a:txBody>
                  <a:tcPr marL="7620" marR="7620" marT="7620" marB="0" anchor="ctr"/>
                </a:tc>
                <a:tc>
                  <a:txBody>
                    <a:bodyPr/>
                    <a:lstStyle/>
                    <a:p>
                      <a:pPr algn="l" rtl="0" fontAlgn="b"/>
                      <a:r>
                        <a:rPr lang="en-GB" sz="1100" b="0" i="0" u="none" strike="noStrike">
                          <a:solidFill>
                            <a:srgbClr val="000000"/>
                          </a:solidFill>
                          <a:effectLst/>
                          <a:latin typeface="Calibri" panose="020F0502020204030204" pitchFamily="34" charset="0"/>
                        </a:rPr>
                        <a:t>£18.00</a:t>
                      </a:r>
                    </a:p>
                  </a:txBody>
                  <a:tcPr marL="7620" marR="7620" marT="7620" marB="0" anchor="b"/>
                </a:tc>
                <a:tc>
                  <a:txBody>
                    <a:bodyPr/>
                    <a:lstStyle/>
                    <a:p>
                      <a:pPr algn="r" rtl="0" fontAlgn="ctr"/>
                      <a:r>
                        <a:rPr lang="en-GB" sz="1100" b="0" i="0" u="none" strike="noStrike">
                          <a:solidFill>
                            <a:srgbClr val="000000"/>
                          </a:solidFill>
                          <a:effectLst/>
                          <a:latin typeface="Calibri" panose="020F0502020204030204" pitchFamily="34" charset="0"/>
                        </a:rPr>
                        <a:t>11/05/2023</a:t>
                      </a:r>
                    </a:p>
                  </a:txBody>
                  <a:tcPr marL="7620" marR="7620" marT="7620" marB="0" anchor="ctr"/>
                </a:tc>
                <a:tc>
                  <a:txBody>
                    <a:bodyPr/>
                    <a:lstStyle/>
                    <a:p>
                      <a:pPr algn="l" rtl="0" fontAlgn="b"/>
                      <a:r>
                        <a:rPr lang="en-GB" sz="1100" b="0" i="0" u="none" strike="noStrike">
                          <a:solidFill>
                            <a:srgbClr val="000000"/>
                          </a:solidFill>
                          <a:effectLst/>
                          <a:latin typeface="Calibri" panose="020F0502020204030204" pitchFamily="34" charset="0"/>
                        </a:rPr>
                        <a:t>£18.00</a:t>
                      </a:r>
                    </a:p>
                  </a:txBody>
                  <a:tcPr marL="7620" marR="7620" marT="7620" marB="0" anchor="b"/>
                </a:tc>
                <a:tc>
                  <a:txBody>
                    <a:bodyPr/>
                    <a:lstStyle/>
                    <a:p>
                      <a:pPr algn="r" rtl="0" fontAlgn="ctr"/>
                      <a:r>
                        <a:rPr lang="en-GB" sz="1100" b="0" i="0" u="none" strike="noStrike">
                          <a:solidFill>
                            <a:srgbClr val="000000"/>
                          </a:solidFill>
                          <a:effectLst/>
                          <a:latin typeface="Calibri" panose="020F0502020204030204" pitchFamily="34" charset="0"/>
                        </a:rPr>
                        <a:t>12/05/2023</a:t>
                      </a:r>
                    </a:p>
                  </a:txBody>
                  <a:tcPr marL="7620" marR="7620" marT="7620" marB="0" anchor="ctr"/>
                </a:tc>
                <a:tc>
                  <a:txBody>
                    <a:bodyPr/>
                    <a:lstStyle/>
                    <a:p>
                      <a:pPr algn="l" rtl="0" fontAlgn="b"/>
                      <a:r>
                        <a:rPr lang="en-GB" sz="1100" b="0" i="0" u="none" strike="noStrike">
                          <a:solidFill>
                            <a:srgbClr val="000000"/>
                          </a:solidFill>
                          <a:effectLst/>
                          <a:latin typeface="Calibri" panose="020F0502020204030204" pitchFamily="34" charset="0"/>
                        </a:rPr>
                        <a:t>£18.00</a:t>
                      </a:r>
                    </a:p>
                  </a:txBody>
                  <a:tcPr marL="7620" marR="7620" marT="7620" marB="0" anchor="b"/>
                </a:tc>
                <a:tc>
                  <a:txBody>
                    <a:bodyPr/>
                    <a:lstStyle/>
                    <a:p>
                      <a:pPr algn="l" fontAlgn="b"/>
                      <a:r>
                        <a:rPr lang="en-GB" sz="1100" b="0" i="0" u="none" strike="noStrike">
                          <a:solidFill>
                            <a:srgbClr val="000000"/>
                          </a:solidFill>
                          <a:effectLst/>
                          <a:latin typeface="Calibri" panose="020F0502020204030204" pitchFamily="34" charset="0"/>
                        </a:rPr>
                        <a:t> </a:t>
                      </a:r>
                    </a:p>
                  </a:txBody>
                  <a:tcPr marL="7620" marR="7620" marT="7620" marB="0" anchor="b"/>
                </a:tc>
                <a:extLst>
                  <a:ext uri="{0D108BD9-81ED-4DB2-BD59-A6C34878D82A}">
                    <a16:rowId xmlns:a16="http://schemas.microsoft.com/office/drawing/2014/main" val="3478675311"/>
                  </a:ext>
                </a:extLst>
              </a:tr>
              <a:tr h="232117">
                <a:tc>
                  <a:txBody>
                    <a:bodyPr/>
                    <a:lstStyle/>
                    <a:p>
                      <a:pPr algn="r" rtl="0" fontAlgn="b"/>
                      <a:r>
                        <a:rPr lang="en-GB" sz="1100" b="0" i="0" u="none" strike="noStrike">
                          <a:solidFill>
                            <a:srgbClr val="000000"/>
                          </a:solidFill>
                          <a:effectLst/>
                          <a:latin typeface="Calibri" panose="020F0502020204030204" pitchFamily="34" charset="0"/>
                        </a:rPr>
                        <a:t>24/05/2023</a:t>
                      </a:r>
                    </a:p>
                  </a:txBody>
                  <a:tcPr marL="7620" marR="7620" marT="7620" marB="0" anchor="b"/>
                </a:tc>
                <a:tc>
                  <a:txBody>
                    <a:bodyPr/>
                    <a:lstStyle/>
                    <a:p>
                      <a:pPr algn="l" rtl="0" fontAlgn="b"/>
                      <a:r>
                        <a:rPr lang="en-GB" sz="1100" b="0" i="0" u="none" strike="noStrike">
                          <a:solidFill>
                            <a:srgbClr val="000000"/>
                          </a:solidFill>
                          <a:effectLst/>
                          <a:latin typeface="Calibri" panose="020F0502020204030204" pitchFamily="34" charset="0"/>
                        </a:rPr>
                        <a:t>£18.00</a:t>
                      </a:r>
                    </a:p>
                  </a:txBody>
                  <a:tcPr marL="7620" marR="7620" marT="7620" marB="0" anchor="b"/>
                </a:tc>
                <a:tc>
                  <a:txBody>
                    <a:bodyPr/>
                    <a:lstStyle/>
                    <a:p>
                      <a:pPr algn="r" rtl="0" fontAlgn="b"/>
                      <a:r>
                        <a:rPr lang="en-GB" sz="1100" b="0" i="0" u="none" strike="noStrike">
                          <a:solidFill>
                            <a:srgbClr val="000000"/>
                          </a:solidFill>
                          <a:effectLst/>
                          <a:latin typeface="Calibri" panose="020F0502020204030204" pitchFamily="34" charset="0"/>
                        </a:rPr>
                        <a:t>22/05/2023</a:t>
                      </a:r>
                    </a:p>
                  </a:txBody>
                  <a:tcPr marL="7620" marR="7620" marT="7620" marB="0" anchor="b"/>
                </a:tc>
                <a:tc>
                  <a:txBody>
                    <a:bodyPr/>
                    <a:lstStyle/>
                    <a:p>
                      <a:pPr algn="l" rtl="0" fontAlgn="b"/>
                      <a:r>
                        <a:rPr lang="en-GB" sz="1100" b="0" i="0" u="none" strike="noStrike">
                          <a:solidFill>
                            <a:srgbClr val="000000"/>
                          </a:solidFill>
                          <a:effectLst/>
                          <a:latin typeface="Calibri" panose="020F0502020204030204" pitchFamily="34" charset="0"/>
                        </a:rPr>
                        <a:t>£18.00</a:t>
                      </a:r>
                    </a:p>
                  </a:txBody>
                  <a:tcPr marL="7620" marR="7620" marT="7620" marB="0" anchor="b"/>
                </a:tc>
                <a:tc>
                  <a:txBody>
                    <a:bodyPr/>
                    <a:lstStyle/>
                    <a:p>
                      <a:pPr algn="r" rtl="0" fontAlgn="b"/>
                      <a:r>
                        <a:rPr lang="en-GB" sz="1100" b="0" i="0" u="none" strike="noStrike">
                          <a:solidFill>
                            <a:srgbClr val="000000"/>
                          </a:solidFill>
                          <a:effectLst/>
                          <a:latin typeface="Calibri" panose="020F0502020204030204" pitchFamily="34" charset="0"/>
                        </a:rPr>
                        <a:t>18/05/2023</a:t>
                      </a:r>
                    </a:p>
                  </a:txBody>
                  <a:tcPr marL="7620" marR="7620" marT="7620" marB="0" anchor="b"/>
                </a:tc>
                <a:tc>
                  <a:txBody>
                    <a:bodyPr/>
                    <a:lstStyle/>
                    <a:p>
                      <a:pPr algn="l" rtl="0" fontAlgn="b"/>
                      <a:r>
                        <a:rPr lang="en-GB" sz="1100" b="0" i="0" u="none" strike="noStrike">
                          <a:solidFill>
                            <a:srgbClr val="000000"/>
                          </a:solidFill>
                          <a:effectLst/>
                          <a:latin typeface="Calibri" panose="020F0502020204030204" pitchFamily="34" charset="0"/>
                        </a:rPr>
                        <a:t>£18.00</a:t>
                      </a:r>
                    </a:p>
                  </a:txBody>
                  <a:tcPr marL="7620" marR="7620" marT="7620" marB="0" anchor="b"/>
                </a:tc>
                <a:tc>
                  <a:txBody>
                    <a:bodyPr/>
                    <a:lstStyle/>
                    <a:p>
                      <a:pPr algn="r" rtl="0" fontAlgn="b"/>
                      <a:r>
                        <a:rPr lang="en-GB" sz="1100" b="0" i="0" u="none" strike="noStrike">
                          <a:solidFill>
                            <a:srgbClr val="000000"/>
                          </a:solidFill>
                          <a:effectLst/>
                          <a:latin typeface="Calibri" panose="020F0502020204030204" pitchFamily="34" charset="0"/>
                        </a:rPr>
                        <a:t>19/05/2023</a:t>
                      </a:r>
                    </a:p>
                  </a:txBody>
                  <a:tcPr marL="7620" marR="7620" marT="7620" marB="0" anchor="b"/>
                </a:tc>
                <a:tc>
                  <a:txBody>
                    <a:bodyPr/>
                    <a:lstStyle/>
                    <a:p>
                      <a:pPr algn="l" rtl="0" fontAlgn="b"/>
                      <a:r>
                        <a:rPr lang="en-GB" sz="1100" b="0" i="0" u="none" strike="noStrike">
                          <a:solidFill>
                            <a:srgbClr val="000000"/>
                          </a:solidFill>
                          <a:effectLst/>
                          <a:latin typeface="Calibri" panose="020F0502020204030204" pitchFamily="34" charset="0"/>
                        </a:rPr>
                        <a:t>£18.00</a:t>
                      </a:r>
                    </a:p>
                  </a:txBody>
                  <a:tcPr marL="7620" marR="7620" marT="7620" marB="0" anchor="b"/>
                </a:tc>
                <a:tc>
                  <a:txBody>
                    <a:bodyPr/>
                    <a:lstStyle/>
                    <a:p>
                      <a:pPr algn="l" fontAlgn="b"/>
                      <a:r>
                        <a:rPr lang="en-GB" sz="1100" b="0" i="0" u="none" strike="noStrike">
                          <a:solidFill>
                            <a:srgbClr val="000000"/>
                          </a:solidFill>
                          <a:effectLst/>
                          <a:latin typeface="Calibri" panose="020F0502020204030204" pitchFamily="34" charset="0"/>
                        </a:rPr>
                        <a:t> </a:t>
                      </a:r>
                    </a:p>
                  </a:txBody>
                  <a:tcPr marL="7620" marR="7620" marT="7620" marB="0" anchor="b"/>
                </a:tc>
                <a:extLst>
                  <a:ext uri="{0D108BD9-81ED-4DB2-BD59-A6C34878D82A}">
                    <a16:rowId xmlns:a16="http://schemas.microsoft.com/office/drawing/2014/main" val="1668033404"/>
                  </a:ext>
                </a:extLst>
              </a:tr>
              <a:tr h="232117">
                <a:tc>
                  <a:txBody>
                    <a:bodyPr/>
                    <a:lstStyle/>
                    <a:p>
                      <a:pPr algn="r" rtl="0" fontAlgn="b"/>
                      <a:r>
                        <a:rPr lang="en-GB" sz="1100" b="0" i="0" u="none" strike="noStrike">
                          <a:solidFill>
                            <a:srgbClr val="000000"/>
                          </a:solidFill>
                          <a:effectLst/>
                          <a:latin typeface="Calibri" panose="020F0502020204030204" pitchFamily="34" charset="0"/>
                        </a:rPr>
                        <a:t>31/05/2023</a:t>
                      </a:r>
                    </a:p>
                  </a:txBody>
                  <a:tcPr marL="7620" marR="7620" marT="7620" marB="0" anchor="b"/>
                </a:tc>
                <a:tc>
                  <a:txBody>
                    <a:bodyPr/>
                    <a:lstStyle/>
                    <a:p>
                      <a:pPr algn="l" rtl="0" fontAlgn="b"/>
                      <a:r>
                        <a:rPr lang="en-GB" sz="1100" b="0" i="0" u="none" strike="noStrike">
                          <a:solidFill>
                            <a:srgbClr val="000000"/>
                          </a:solidFill>
                          <a:effectLst/>
                          <a:latin typeface="Calibri" panose="020F0502020204030204" pitchFamily="34" charset="0"/>
                        </a:rPr>
                        <a:t>£18.00</a:t>
                      </a:r>
                    </a:p>
                  </a:txBody>
                  <a:tcPr marL="7620" marR="7620" marT="7620" marB="0" anchor="b"/>
                </a:tc>
                <a:tc>
                  <a:txBody>
                    <a:bodyPr/>
                    <a:lstStyle/>
                    <a:p>
                      <a:pPr algn="r" rtl="0" fontAlgn="ctr"/>
                      <a:r>
                        <a:rPr lang="en-GB" sz="1100" b="0" i="0" u="none" strike="noStrike">
                          <a:solidFill>
                            <a:srgbClr val="000000"/>
                          </a:solidFill>
                          <a:effectLst/>
                          <a:latin typeface="Calibri" panose="020F0502020204030204" pitchFamily="34" charset="0"/>
                        </a:rPr>
                        <a:t>29/05/2023</a:t>
                      </a:r>
                    </a:p>
                  </a:txBody>
                  <a:tcPr marL="7620" marR="7620" marT="7620" marB="0" anchor="ctr"/>
                </a:tc>
                <a:tc>
                  <a:txBody>
                    <a:bodyPr/>
                    <a:lstStyle/>
                    <a:p>
                      <a:pPr algn="l" rtl="0" fontAlgn="b"/>
                      <a:r>
                        <a:rPr lang="en-GB" sz="1100" b="0" i="0" u="none" strike="noStrike">
                          <a:solidFill>
                            <a:srgbClr val="000000"/>
                          </a:solidFill>
                          <a:effectLst/>
                          <a:latin typeface="Calibri" panose="020F0502020204030204" pitchFamily="34" charset="0"/>
                        </a:rPr>
                        <a:t>£18.00</a:t>
                      </a:r>
                    </a:p>
                  </a:txBody>
                  <a:tcPr marL="7620" marR="7620" marT="7620" marB="0" anchor="b"/>
                </a:tc>
                <a:tc>
                  <a:txBody>
                    <a:bodyPr/>
                    <a:lstStyle/>
                    <a:p>
                      <a:pPr algn="r" rtl="0" fontAlgn="ctr"/>
                      <a:r>
                        <a:rPr lang="en-GB" sz="1100" b="0" i="0" u="none" strike="noStrike">
                          <a:solidFill>
                            <a:srgbClr val="000000"/>
                          </a:solidFill>
                          <a:effectLst/>
                          <a:latin typeface="Calibri" panose="020F0502020204030204" pitchFamily="34" charset="0"/>
                        </a:rPr>
                        <a:t>25/05/2023</a:t>
                      </a:r>
                    </a:p>
                  </a:txBody>
                  <a:tcPr marL="7620" marR="7620" marT="7620" marB="0" anchor="ctr"/>
                </a:tc>
                <a:tc>
                  <a:txBody>
                    <a:bodyPr/>
                    <a:lstStyle/>
                    <a:p>
                      <a:pPr algn="l" rtl="0" fontAlgn="b"/>
                      <a:r>
                        <a:rPr lang="en-GB" sz="1100" b="0" i="0" u="none" strike="noStrike">
                          <a:solidFill>
                            <a:srgbClr val="000000"/>
                          </a:solidFill>
                          <a:effectLst/>
                          <a:latin typeface="Calibri" panose="020F0502020204030204" pitchFamily="34" charset="0"/>
                        </a:rPr>
                        <a:t>£18.00</a:t>
                      </a:r>
                    </a:p>
                  </a:txBody>
                  <a:tcPr marL="7620" marR="7620" marT="7620" marB="0" anchor="b"/>
                </a:tc>
                <a:tc>
                  <a:txBody>
                    <a:bodyPr/>
                    <a:lstStyle/>
                    <a:p>
                      <a:pPr algn="r" rtl="0" fontAlgn="ctr"/>
                      <a:r>
                        <a:rPr lang="en-GB" sz="1100" b="0" i="0" u="none" strike="noStrike">
                          <a:solidFill>
                            <a:srgbClr val="000000"/>
                          </a:solidFill>
                          <a:effectLst/>
                          <a:latin typeface="Calibri" panose="020F0502020204030204" pitchFamily="34" charset="0"/>
                        </a:rPr>
                        <a:t>26/05/2023</a:t>
                      </a:r>
                    </a:p>
                  </a:txBody>
                  <a:tcPr marL="7620" marR="7620" marT="7620" marB="0" anchor="ctr"/>
                </a:tc>
                <a:tc>
                  <a:txBody>
                    <a:bodyPr/>
                    <a:lstStyle/>
                    <a:p>
                      <a:pPr algn="l" rtl="0" fontAlgn="b"/>
                      <a:r>
                        <a:rPr lang="en-GB" sz="1100" b="0" i="0" u="none" strike="noStrike">
                          <a:solidFill>
                            <a:srgbClr val="000000"/>
                          </a:solidFill>
                          <a:effectLst/>
                          <a:latin typeface="Calibri" panose="020F0502020204030204" pitchFamily="34" charset="0"/>
                        </a:rPr>
                        <a:t>£18.00</a:t>
                      </a:r>
                    </a:p>
                  </a:txBody>
                  <a:tcPr marL="7620" marR="7620" marT="7620" marB="0" anchor="b"/>
                </a:tc>
                <a:tc>
                  <a:txBody>
                    <a:bodyPr/>
                    <a:lstStyle/>
                    <a:p>
                      <a:pPr algn="l" fontAlgn="b"/>
                      <a:r>
                        <a:rPr lang="en-GB" sz="1100" b="0" i="0" u="none" strike="noStrike">
                          <a:solidFill>
                            <a:srgbClr val="000000"/>
                          </a:solidFill>
                          <a:effectLst/>
                          <a:latin typeface="Calibri" panose="020F0502020204030204" pitchFamily="34" charset="0"/>
                        </a:rPr>
                        <a:t> </a:t>
                      </a:r>
                    </a:p>
                  </a:txBody>
                  <a:tcPr marL="7620" marR="7620" marT="7620" marB="0" anchor="b"/>
                </a:tc>
                <a:extLst>
                  <a:ext uri="{0D108BD9-81ED-4DB2-BD59-A6C34878D82A}">
                    <a16:rowId xmlns:a16="http://schemas.microsoft.com/office/drawing/2014/main" val="2876101058"/>
                  </a:ext>
                </a:extLst>
              </a:tr>
              <a:tr h="232117">
                <a:tc>
                  <a:txBody>
                    <a:bodyPr/>
                    <a:lstStyle/>
                    <a:p>
                      <a:pPr algn="r" rtl="0" fontAlgn="b"/>
                      <a:r>
                        <a:rPr lang="en-GB" sz="1100" b="0" i="0" u="none" strike="noStrike">
                          <a:solidFill>
                            <a:srgbClr val="000000"/>
                          </a:solidFill>
                          <a:effectLst/>
                          <a:latin typeface="Calibri" panose="020F0502020204030204" pitchFamily="34" charset="0"/>
                        </a:rPr>
                        <a:t>07/06/2023</a:t>
                      </a:r>
                    </a:p>
                  </a:txBody>
                  <a:tcPr marL="7620" marR="7620" marT="7620" marB="0" anchor="b"/>
                </a:tc>
                <a:tc>
                  <a:txBody>
                    <a:bodyPr/>
                    <a:lstStyle/>
                    <a:p>
                      <a:pPr algn="l" rtl="0" fontAlgn="b"/>
                      <a:r>
                        <a:rPr lang="en-GB" sz="1100" b="0" i="0" u="none" strike="noStrike">
                          <a:solidFill>
                            <a:srgbClr val="000000"/>
                          </a:solidFill>
                          <a:effectLst/>
                          <a:latin typeface="Calibri" panose="020F0502020204030204" pitchFamily="34" charset="0"/>
                        </a:rPr>
                        <a:t>£18.00</a:t>
                      </a:r>
                    </a:p>
                  </a:txBody>
                  <a:tcPr marL="7620" marR="7620" marT="7620" marB="0" anchor="b"/>
                </a:tc>
                <a:tc>
                  <a:txBody>
                    <a:bodyPr/>
                    <a:lstStyle/>
                    <a:p>
                      <a:pPr algn="r" rtl="0" fontAlgn="b"/>
                      <a:r>
                        <a:rPr lang="en-GB" sz="1100" b="0" i="0" u="none" strike="noStrike">
                          <a:solidFill>
                            <a:srgbClr val="000000"/>
                          </a:solidFill>
                          <a:effectLst/>
                          <a:latin typeface="Calibri" panose="020F0502020204030204" pitchFamily="34" charset="0"/>
                        </a:rPr>
                        <a:t>05/06/2023</a:t>
                      </a:r>
                    </a:p>
                  </a:txBody>
                  <a:tcPr marL="7620" marR="7620" marT="7620" marB="0" anchor="b"/>
                </a:tc>
                <a:tc>
                  <a:txBody>
                    <a:bodyPr/>
                    <a:lstStyle/>
                    <a:p>
                      <a:pPr algn="l" rtl="0" fontAlgn="b"/>
                      <a:r>
                        <a:rPr lang="en-GB" sz="1100" b="0" i="0" u="none" strike="noStrike">
                          <a:solidFill>
                            <a:srgbClr val="000000"/>
                          </a:solidFill>
                          <a:effectLst/>
                          <a:latin typeface="Calibri" panose="020F0502020204030204" pitchFamily="34" charset="0"/>
                        </a:rPr>
                        <a:t>£18.00</a:t>
                      </a:r>
                    </a:p>
                  </a:txBody>
                  <a:tcPr marL="7620" marR="7620" marT="7620" marB="0" anchor="b"/>
                </a:tc>
                <a:tc>
                  <a:txBody>
                    <a:bodyPr/>
                    <a:lstStyle/>
                    <a:p>
                      <a:pPr algn="r" rtl="0" fontAlgn="b"/>
                      <a:r>
                        <a:rPr lang="en-GB" sz="1100" b="0" i="0" u="none" strike="noStrike">
                          <a:solidFill>
                            <a:srgbClr val="000000"/>
                          </a:solidFill>
                          <a:effectLst/>
                          <a:latin typeface="Calibri" panose="020F0502020204030204" pitchFamily="34" charset="0"/>
                        </a:rPr>
                        <a:t>01/06/2023</a:t>
                      </a:r>
                    </a:p>
                  </a:txBody>
                  <a:tcPr marL="7620" marR="7620" marT="7620" marB="0" anchor="b"/>
                </a:tc>
                <a:tc>
                  <a:txBody>
                    <a:bodyPr/>
                    <a:lstStyle/>
                    <a:p>
                      <a:pPr algn="l" rtl="0" fontAlgn="b"/>
                      <a:r>
                        <a:rPr lang="en-GB" sz="1100" b="0" i="0" u="none" strike="noStrike">
                          <a:solidFill>
                            <a:srgbClr val="000000"/>
                          </a:solidFill>
                          <a:effectLst/>
                          <a:latin typeface="Calibri" panose="020F0502020204030204" pitchFamily="34" charset="0"/>
                        </a:rPr>
                        <a:t>£18.00</a:t>
                      </a:r>
                    </a:p>
                  </a:txBody>
                  <a:tcPr marL="7620" marR="7620" marT="7620" marB="0" anchor="b"/>
                </a:tc>
                <a:tc>
                  <a:txBody>
                    <a:bodyPr/>
                    <a:lstStyle/>
                    <a:p>
                      <a:pPr algn="r" rtl="0" fontAlgn="b"/>
                      <a:r>
                        <a:rPr lang="en-GB" sz="1100" b="0" i="0" u="none" strike="noStrike">
                          <a:solidFill>
                            <a:srgbClr val="000000"/>
                          </a:solidFill>
                          <a:effectLst/>
                          <a:latin typeface="Calibri" panose="020F0502020204030204" pitchFamily="34" charset="0"/>
                        </a:rPr>
                        <a:t>02/06/2023</a:t>
                      </a:r>
                    </a:p>
                  </a:txBody>
                  <a:tcPr marL="7620" marR="7620" marT="7620" marB="0" anchor="b"/>
                </a:tc>
                <a:tc>
                  <a:txBody>
                    <a:bodyPr/>
                    <a:lstStyle/>
                    <a:p>
                      <a:pPr algn="l" rtl="0" fontAlgn="b"/>
                      <a:r>
                        <a:rPr lang="en-GB" sz="1100" b="0" i="0" u="none" strike="noStrike">
                          <a:solidFill>
                            <a:srgbClr val="000000"/>
                          </a:solidFill>
                          <a:effectLst/>
                          <a:latin typeface="Calibri" panose="020F0502020204030204" pitchFamily="34" charset="0"/>
                        </a:rPr>
                        <a:t>£18.00</a:t>
                      </a:r>
                    </a:p>
                  </a:txBody>
                  <a:tcPr marL="7620" marR="7620" marT="7620" marB="0" anchor="b"/>
                </a:tc>
                <a:tc>
                  <a:txBody>
                    <a:bodyPr/>
                    <a:lstStyle/>
                    <a:p>
                      <a:pPr algn="l" fontAlgn="b"/>
                      <a:r>
                        <a:rPr lang="en-GB" sz="1100" b="0" i="0" u="none" strike="noStrike">
                          <a:solidFill>
                            <a:srgbClr val="000000"/>
                          </a:solidFill>
                          <a:effectLst/>
                          <a:latin typeface="Calibri" panose="020F0502020204030204" pitchFamily="34" charset="0"/>
                        </a:rPr>
                        <a:t> </a:t>
                      </a:r>
                    </a:p>
                  </a:txBody>
                  <a:tcPr marL="7620" marR="7620" marT="7620" marB="0" anchor="b"/>
                </a:tc>
                <a:extLst>
                  <a:ext uri="{0D108BD9-81ED-4DB2-BD59-A6C34878D82A}">
                    <a16:rowId xmlns:a16="http://schemas.microsoft.com/office/drawing/2014/main" val="1529896999"/>
                  </a:ext>
                </a:extLst>
              </a:tr>
              <a:tr h="232117">
                <a:tc>
                  <a:txBody>
                    <a:bodyPr/>
                    <a:lstStyle/>
                    <a:p>
                      <a:pPr algn="r" rtl="0" fontAlgn="b"/>
                      <a:r>
                        <a:rPr lang="en-GB" sz="1100" b="0" i="0" u="none" strike="noStrike">
                          <a:solidFill>
                            <a:srgbClr val="000000"/>
                          </a:solidFill>
                          <a:effectLst/>
                          <a:latin typeface="Calibri" panose="020F0502020204030204" pitchFamily="34" charset="0"/>
                        </a:rPr>
                        <a:t>14/06/2023</a:t>
                      </a:r>
                    </a:p>
                  </a:txBody>
                  <a:tcPr marL="7620" marR="7620" marT="7620" marB="0" anchor="b"/>
                </a:tc>
                <a:tc>
                  <a:txBody>
                    <a:bodyPr/>
                    <a:lstStyle/>
                    <a:p>
                      <a:pPr algn="l" rtl="0" fontAlgn="b"/>
                      <a:r>
                        <a:rPr lang="en-GB" sz="1100" b="0" i="0" u="none" strike="noStrike">
                          <a:solidFill>
                            <a:srgbClr val="000000"/>
                          </a:solidFill>
                          <a:effectLst/>
                          <a:latin typeface="Calibri" panose="020F0502020204030204" pitchFamily="34" charset="0"/>
                        </a:rPr>
                        <a:t>£18.00</a:t>
                      </a:r>
                    </a:p>
                  </a:txBody>
                  <a:tcPr marL="7620" marR="7620" marT="7620" marB="0" anchor="b"/>
                </a:tc>
                <a:tc>
                  <a:txBody>
                    <a:bodyPr/>
                    <a:lstStyle/>
                    <a:p>
                      <a:pPr algn="r" rtl="0" fontAlgn="ctr"/>
                      <a:r>
                        <a:rPr lang="en-GB" sz="1100" b="0" i="0" u="none" strike="noStrike">
                          <a:solidFill>
                            <a:srgbClr val="000000"/>
                          </a:solidFill>
                          <a:effectLst/>
                          <a:latin typeface="Calibri" panose="020F0502020204030204" pitchFamily="34" charset="0"/>
                        </a:rPr>
                        <a:t>12/06/2023</a:t>
                      </a:r>
                    </a:p>
                  </a:txBody>
                  <a:tcPr marL="7620" marR="7620" marT="7620" marB="0" anchor="ctr"/>
                </a:tc>
                <a:tc>
                  <a:txBody>
                    <a:bodyPr/>
                    <a:lstStyle/>
                    <a:p>
                      <a:pPr algn="l" rtl="0" fontAlgn="b"/>
                      <a:r>
                        <a:rPr lang="en-GB" sz="1100" b="0" i="0" u="none" strike="noStrike">
                          <a:solidFill>
                            <a:srgbClr val="000000"/>
                          </a:solidFill>
                          <a:effectLst/>
                          <a:latin typeface="Calibri" panose="020F0502020204030204" pitchFamily="34" charset="0"/>
                        </a:rPr>
                        <a:t>£18.00</a:t>
                      </a:r>
                    </a:p>
                  </a:txBody>
                  <a:tcPr marL="7620" marR="7620" marT="7620" marB="0" anchor="b"/>
                </a:tc>
                <a:tc>
                  <a:txBody>
                    <a:bodyPr/>
                    <a:lstStyle/>
                    <a:p>
                      <a:pPr algn="r" rtl="0" fontAlgn="ctr"/>
                      <a:r>
                        <a:rPr lang="en-GB" sz="1100" b="0" i="0" u="none" strike="noStrike">
                          <a:solidFill>
                            <a:srgbClr val="000000"/>
                          </a:solidFill>
                          <a:effectLst/>
                          <a:latin typeface="Calibri" panose="020F0502020204030204" pitchFamily="34" charset="0"/>
                        </a:rPr>
                        <a:t>08/06/2023</a:t>
                      </a:r>
                    </a:p>
                  </a:txBody>
                  <a:tcPr marL="7620" marR="7620" marT="7620" marB="0" anchor="ctr"/>
                </a:tc>
                <a:tc>
                  <a:txBody>
                    <a:bodyPr/>
                    <a:lstStyle/>
                    <a:p>
                      <a:pPr algn="l" rtl="0" fontAlgn="b"/>
                      <a:r>
                        <a:rPr lang="en-GB" sz="1100" b="0" i="0" u="none" strike="noStrike">
                          <a:solidFill>
                            <a:srgbClr val="000000"/>
                          </a:solidFill>
                          <a:effectLst/>
                          <a:latin typeface="Calibri" panose="020F0502020204030204" pitchFamily="34" charset="0"/>
                        </a:rPr>
                        <a:t>£18.00</a:t>
                      </a:r>
                    </a:p>
                  </a:txBody>
                  <a:tcPr marL="7620" marR="7620" marT="7620" marB="0" anchor="b"/>
                </a:tc>
                <a:tc>
                  <a:txBody>
                    <a:bodyPr/>
                    <a:lstStyle/>
                    <a:p>
                      <a:pPr algn="r" rtl="0" fontAlgn="ctr"/>
                      <a:r>
                        <a:rPr lang="en-GB" sz="1100" b="0" i="0" u="none" strike="noStrike">
                          <a:solidFill>
                            <a:srgbClr val="000000"/>
                          </a:solidFill>
                          <a:effectLst/>
                          <a:latin typeface="Calibri" panose="020F0502020204030204" pitchFamily="34" charset="0"/>
                        </a:rPr>
                        <a:t>09/06/2023</a:t>
                      </a:r>
                    </a:p>
                  </a:txBody>
                  <a:tcPr marL="7620" marR="7620" marT="7620" marB="0" anchor="ctr"/>
                </a:tc>
                <a:tc>
                  <a:txBody>
                    <a:bodyPr/>
                    <a:lstStyle/>
                    <a:p>
                      <a:pPr algn="l" rtl="0" fontAlgn="b"/>
                      <a:r>
                        <a:rPr lang="en-GB" sz="1100" b="0" i="0" u="none" strike="noStrike">
                          <a:solidFill>
                            <a:srgbClr val="000000"/>
                          </a:solidFill>
                          <a:effectLst/>
                          <a:latin typeface="Calibri" panose="020F0502020204030204" pitchFamily="34" charset="0"/>
                        </a:rPr>
                        <a:t>£18.00</a:t>
                      </a:r>
                    </a:p>
                  </a:txBody>
                  <a:tcPr marL="7620" marR="7620" marT="7620" marB="0" anchor="b"/>
                </a:tc>
                <a:tc>
                  <a:txBody>
                    <a:bodyPr/>
                    <a:lstStyle/>
                    <a:p>
                      <a:pPr algn="l" fontAlgn="b"/>
                      <a:r>
                        <a:rPr lang="en-GB" sz="1100" b="0" i="0" u="none" strike="noStrike">
                          <a:solidFill>
                            <a:srgbClr val="000000"/>
                          </a:solidFill>
                          <a:effectLst/>
                          <a:latin typeface="Calibri" panose="020F0502020204030204" pitchFamily="34" charset="0"/>
                        </a:rPr>
                        <a:t> </a:t>
                      </a:r>
                    </a:p>
                  </a:txBody>
                  <a:tcPr marL="7620" marR="7620" marT="7620" marB="0" anchor="b"/>
                </a:tc>
                <a:extLst>
                  <a:ext uri="{0D108BD9-81ED-4DB2-BD59-A6C34878D82A}">
                    <a16:rowId xmlns:a16="http://schemas.microsoft.com/office/drawing/2014/main" val="3028230888"/>
                  </a:ext>
                </a:extLst>
              </a:tr>
              <a:tr h="232117">
                <a:tc>
                  <a:txBody>
                    <a:bodyPr/>
                    <a:lstStyle/>
                    <a:p>
                      <a:pPr algn="r" rtl="0" fontAlgn="b"/>
                      <a:r>
                        <a:rPr lang="en-GB" sz="1100" b="0" i="0" u="none" strike="noStrike">
                          <a:solidFill>
                            <a:srgbClr val="000000"/>
                          </a:solidFill>
                          <a:effectLst/>
                          <a:latin typeface="Calibri" panose="020F0502020204030204" pitchFamily="34" charset="0"/>
                        </a:rPr>
                        <a:t>21/06/2023</a:t>
                      </a:r>
                    </a:p>
                  </a:txBody>
                  <a:tcPr marL="7620" marR="7620" marT="7620" marB="0" anchor="b"/>
                </a:tc>
                <a:tc>
                  <a:txBody>
                    <a:bodyPr/>
                    <a:lstStyle/>
                    <a:p>
                      <a:pPr algn="l" rtl="0" fontAlgn="b"/>
                      <a:r>
                        <a:rPr lang="en-GB" sz="1100" b="0" i="0" u="none" strike="noStrike">
                          <a:solidFill>
                            <a:srgbClr val="000000"/>
                          </a:solidFill>
                          <a:effectLst/>
                          <a:latin typeface="Calibri" panose="020F0502020204030204" pitchFamily="34" charset="0"/>
                        </a:rPr>
                        <a:t>£18.00</a:t>
                      </a:r>
                    </a:p>
                  </a:txBody>
                  <a:tcPr marL="7620" marR="7620" marT="7620" marB="0" anchor="b"/>
                </a:tc>
                <a:tc>
                  <a:txBody>
                    <a:bodyPr/>
                    <a:lstStyle/>
                    <a:p>
                      <a:pPr algn="r" rtl="0" fontAlgn="b"/>
                      <a:r>
                        <a:rPr lang="en-GB" sz="1100" b="0" i="0" u="none" strike="noStrike">
                          <a:solidFill>
                            <a:srgbClr val="000000"/>
                          </a:solidFill>
                          <a:effectLst/>
                          <a:latin typeface="Calibri" panose="020F0502020204030204" pitchFamily="34" charset="0"/>
                        </a:rPr>
                        <a:t>19/06/2023</a:t>
                      </a:r>
                    </a:p>
                  </a:txBody>
                  <a:tcPr marL="7620" marR="7620" marT="7620" marB="0" anchor="b"/>
                </a:tc>
                <a:tc>
                  <a:txBody>
                    <a:bodyPr/>
                    <a:lstStyle/>
                    <a:p>
                      <a:pPr algn="l" rtl="0" fontAlgn="b"/>
                      <a:r>
                        <a:rPr lang="en-GB" sz="1100" b="0" i="0" u="none" strike="noStrike">
                          <a:solidFill>
                            <a:srgbClr val="000000"/>
                          </a:solidFill>
                          <a:effectLst/>
                          <a:latin typeface="Calibri" panose="020F0502020204030204" pitchFamily="34" charset="0"/>
                        </a:rPr>
                        <a:t>£18.00</a:t>
                      </a:r>
                    </a:p>
                  </a:txBody>
                  <a:tcPr marL="7620" marR="7620" marT="7620" marB="0" anchor="b"/>
                </a:tc>
                <a:tc>
                  <a:txBody>
                    <a:bodyPr/>
                    <a:lstStyle/>
                    <a:p>
                      <a:pPr algn="r" rtl="0" fontAlgn="b"/>
                      <a:r>
                        <a:rPr lang="en-GB" sz="1100" b="0" i="0" u="none" strike="noStrike">
                          <a:solidFill>
                            <a:srgbClr val="000000"/>
                          </a:solidFill>
                          <a:effectLst/>
                          <a:latin typeface="Calibri" panose="020F0502020204030204" pitchFamily="34" charset="0"/>
                        </a:rPr>
                        <a:t>15/06/2023</a:t>
                      </a:r>
                    </a:p>
                  </a:txBody>
                  <a:tcPr marL="7620" marR="7620" marT="7620" marB="0" anchor="b"/>
                </a:tc>
                <a:tc>
                  <a:txBody>
                    <a:bodyPr/>
                    <a:lstStyle/>
                    <a:p>
                      <a:pPr algn="l" rtl="0" fontAlgn="b"/>
                      <a:r>
                        <a:rPr lang="en-GB" sz="1100" b="0" i="0" u="none" strike="noStrike">
                          <a:solidFill>
                            <a:srgbClr val="000000"/>
                          </a:solidFill>
                          <a:effectLst/>
                          <a:latin typeface="Calibri" panose="020F0502020204030204" pitchFamily="34" charset="0"/>
                        </a:rPr>
                        <a:t>£18.00</a:t>
                      </a:r>
                    </a:p>
                  </a:txBody>
                  <a:tcPr marL="7620" marR="7620" marT="7620" marB="0" anchor="b"/>
                </a:tc>
                <a:tc>
                  <a:txBody>
                    <a:bodyPr/>
                    <a:lstStyle/>
                    <a:p>
                      <a:pPr algn="r" rtl="0" fontAlgn="b"/>
                      <a:r>
                        <a:rPr lang="en-GB" sz="1100" b="0" i="0" u="none" strike="noStrike">
                          <a:solidFill>
                            <a:srgbClr val="000000"/>
                          </a:solidFill>
                          <a:effectLst/>
                          <a:latin typeface="Calibri" panose="020F0502020204030204" pitchFamily="34" charset="0"/>
                        </a:rPr>
                        <a:t>16/06/2023</a:t>
                      </a:r>
                    </a:p>
                  </a:txBody>
                  <a:tcPr marL="7620" marR="7620" marT="7620" marB="0" anchor="b"/>
                </a:tc>
                <a:tc>
                  <a:txBody>
                    <a:bodyPr/>
                    <a:lstStyle/>
                    <a:p>
                      <a:pPr algn="l" rtl="0" fontAlgn="b"/>
                      <a:r>
                        <a:rPr lang="en-GB" sz="1100" b="0" i="0" u="none" strike="noStrike">
                          <a:solidFill>
                            <a:srgbClr val="000000"/>
                          </a:solidFill>
                          <a:effectLst/>
                          <a:latin typeface="Calibri" panose="020F0502020204030204" pitchFamily="34" charset="0"/>
                        </a:rPr>
                        <a:t>£18.00</a:t>
                      </a:r>
                    </a:p>
                  </a:txBody>
                  <a:tcPr marL="7620" marR="7620" marT="7620" marB="0" anchor="b"/>
                </a:tc>
                <a:tc>
                  <a:txBody>
                    <a:bodyPr/>
                    <a:lstStyle/>
                    <a:p>
                      <a:pPr algn="l" fontAlgn="b"/>
                      <a:r>
                        <a:rPr lang="en-GB" sz="1100" b="0" i="0" u="none" strike="noStrike">
                          <a:solidFill>
                            <a:srgbClr val="000000"/>
                          </a:solidFill>
                          <a:effectLst/>
                          <a:latin typeface="Calibri" panose="020F0502020204030204" pitchFamily="34" charset="0"/>
                        </a:rPr>
                        <a:t> </a:t>
                      </a:r>
                    </a:p>
                  </a:txBody>
                  <a:tcPr marL="7620" marR="7620" marT="7620" marB="0" anchor="b"/>
                </a:tc>
                <a:extLst>
                  <a:ext uri="{0D108BD9-81ED-4DB2-BD59-A6C34878D82A}">
                    <a16:rowId xmlns:a16="http://schemas.microsoft.com/office/drawing/2014/main" val="3972033603"/>
                  </a:ext>
                </a:extLst>
              </a:tr>
              <a:tr h="232117">
                <a:tc>
                  <a:txBody>
                    <a:bodyPr/>
                    <a:lstStyle/>
                    <a:p>
                      <a:pPr algn="r" rtl="0" fontAlgn="b"/>
                      <a:r>
                        <a:rPr lang="en-GB" sz="1100" b="0" i="0" u="none" strike="noStrike">
                          <a:solidFill>
                            <a:srgbClr val="000000"/>
                          </a:solidFill>
                          <a:effectLst/>
                          <a:latin typeface="Calibri" panose="020F0502020204030204" pitchFamily="34" charset="0"/>
                        </a:rPr>
                        <a:t>28/06/2023</a:t>
                      </a:r>
                    </a:p>
                  </a:txBody>
                  <a:tcPr marL="7620" marR="7620" marT="7620" marB="0" anchor="b"/>
                </a:tc>
                <a:tc>
                  <a:txBody>
                    <a:bodyPr/>
                    <a:lstStyle/>
                    <a:p>
                      <a:pPr algn="l" rtl="0" fontAlgn="b"/>
                      <a:r>
                        <a:rPr lang="en-GB" sz="1100" b="0" i="0" u="none" strike="noStrike">
                          <a:solidFill>
                            <a:srgbClr val="000000"/>
                          </a:solidFill>
                          <a:effectLst/>
                          <a:latin typeface="Calibri" panose="020F0502020204030204" pitchFamily="34" charset="0"/>
                        </a:rPr>
                        <a:t>£18.00</a:t>
                      </a:r>
                    </a:p>
                  </a:txBody>
                  <a:tcPr marL="7620" marR="7620" marT="7620" marB="0" anchor="b"/>
                </a:tc>
                <a:tc>
                  <a:txBody>
                    <a:bodyPr/>
                    <a:lstStyle/>
                    <a:p>
                      <a:pPr algn="r" rtl="0" fontAlgn="ctr"/>
                      <a:r>
                        <a:rPr lang="en-GB" sz="1100" b="0" i="0" u="none" strike="noStrike">
                          <a:solidFill>
                            <a:srgbClr val="000000"/>
                          </a:solidFill>
                          <a:effectLst/>
                          <a:latin typeface="Calibri" panose="020F0502020204030204" pitchFamily="34" charset="0"/>
                        </a:rPr>
                        <a:t>26/06/2023</a:t>
                      </a:r>
                    </a:p>
                  </a:txBody>
                  <a:tcPr marL="7620" marR="7620" marT="7620" marB="0" anchor="ctr"/>
                </a:tc>
                <a:tc>
                  <a:txBody>
                    <a:bodyPr/>
                    <a:lstStyle/>
                    <a:p>
                      <a:pPr algn="l" rtl="0" fontAlgn="b"/>
                      <a:r>
                        <a:rPr lang="en-GB" sz="1100" b="0" i="0" u="none" strike="noStrike">
                          <a:solidFill>
                            <a:srgbClr val="000000"/>
                          </a:solidFill>
                          <a:effectLst/>
                          <a:latin typeface="Calibri" panose="020F0502020204030204" pitchFamily="34" charset="0"/>
                        </a:rPr>
                        <a:t>£18.00</a:t>
                      </a:r>
                    </a:p>
                  </a:txBody>
                  <a:tcPr marL="7620" marR="7620" marT="7620" marB="0" anchor="b"/>
                </a:tc>
                <a:tc>
                  <a:txBody>
                    <a:bodyPr/>
                    <a:lstStyle/>
                    <a:p>
                      <a:pPr algn="r" rtl="0" fontAlgn="ctr"/>
                      <a:r>
                        <a:rPr lang="en-GB" sz="1100" b="0" i="0" u="none" strike="noStrike">
                          <a:solidFill>
                            <a:srgbClr val="000000"/>
                          </a:solidFill>
                          <a:effectLst/>
                          <a:latin typeface="Calibri" panose="020F0502020204030204" pitchFamily="34" charset="0"/>
                        </a:rPr>
                        <a:t>22/06/2023</a:t>
                      </a:r>
                    </a:p>
                  </a:txBody>
                  <a:tcPr marL="7620" marR="7620" marT="7620" marB="0" anchor="ctr"/>
                </a:tc>
                <a:tc>
                  <a:txBody>
                    <a:bodyPr/>
                    <a:lstStyle/>
                    <a:p>
                      <a:pPr algn="l" rtl="0" fontAlgn="b"/>
                      <a:r>
                        <a:rPr lang="en-GB" sz="1100" b="0" i="0" u="none" strike="noStrike">
                          <a:solidFill>
                            <a:srgbClr val="000000"/>
                          </a:solidFill>
                          <a:effectLst/>
                          <a:latin typeface="Calibri" panose="020F0502020204030204" pitchFamily="34" charset="0"/>
                        </a:rPr>
                        <a:t>£18.00</a:t>
                      </a:r>
                    </a:p>
                  </a:txBody>
                  <a:tcPr marL="7620" marR="7620" marT="7620" marB="0" anchor="b"/>
                </a:tc>
                <a:tc>
                  <a:txBody>
                    <a:bodyPr/>
                    <a:lstStyle/>
                    <a:p>
                      <a:pPr algn="r" rtl="0" fontAlgn="ctr"/>
                      <a:r>
                        <a:rPr lang="en-GB" sz="1100" b="0" i="0" u="none" strike="noStrike">
                          <a:solidFill>
                            <a:srgbClr val="000000"/>
                          </a:solidFill>
                          <a:effectLst/>
                          <a:latin typeface="Calibri" panose="020F0502020204030204" pitchFamily="34" charset="0"/>
                        </a:rPr>
                        <a:t>23/06/2023</a:t>
                      </a:r>
                    </a:p>
                  </a:txBody>
                  <a:tcPr marL="7620" marR="7620" marT="7620" marB="0" anchor="ctr"/>
                </a:tc>
                <a:tc>
                  <a:txBody>
                    <a:bodyPr/>
                    <a:lstStyle/>
                    <a:p>
                      <a:pPr algn="l" rtl="0" fontAlgn="b"/>
                      <a:r>
                        <a:rPr lang="en-GB" sz="1100" b="0" i="0" u="none" strike="noStrike">
                          <a:solidFill>
                            <a:srgbClr val="000000"/>
                          </a:solidFill>
                          <a:effectLst/>
                          <a:latin typeface="Calibri" panose="020F0502020204030204" pitchFamily="34" charset="0"/>
                        </a:rPr>
                        <a:t>£18.00</a:t>
                      </a:r>
                    </a:p>
                  </a:txBody>
                  <a:tcPr marL="7620" marR="7620" marT="7620" marB="0" anchor="b"/>
                </a:tc>
                <a:tc>
                  <a:txBody>
                    <a:bodyPr/>
                    <a:lstStyle/>
                    <a:p>
                      <a:pPr algn="l" fontAlgn="b"/>
                      <a:r>
                        <a:rPr lang="en-GB" sz="1100" b="0" i="0" u="none" strike="noStrike">
                          <a:solidFill>
                            <a:srgbClr val="000000"/>
                          </a:solidFill>
                          <a:effectLst/>
                          <a:latin typeface="Calibri" panose="020F0502020204030204" pitchFamily="34" charset="0"/>
                        </a:rPr>
                        <a:t> </a:t>
                      </a:r>
                    </a:p>
                  </a:txBody>
                  <a:tcPr marL="7620" marR="7620" marT="7620" marB="0" anchor="b"/>
                </a:tc>
                <a:extLst>
                  <a:ext uri="{0D108BD9-81ED-4DB2-BD59-A6C34878D82A}">
                    <a16:rowId xmlns:a16="http://schemas.microsoft.com/office/drawing/2014/main" val="558555243"/>
                  </a:ext>
                </a:extLst>
              </a:tr>
              <a:tr h="232117">
                <a:tc>
                  <a:txBody>
                    <a:bodyPr/>
                    <a:lstStyle/>
                    <a:p>
                      <a:pPr algn="r" rtl="0" fontAlgn="b"/>
                      <a:r>
                        <a:rPr lang="en-GB" sz="1100" b="0" i="0" u="none" strike="noStrike">
                          <a:solidFill>
                            <a:srgbClr val="000000"/>
                          </a:solidFill>
                          <a:effectLst/>
                          <a:latin typeface="Calibri" panose="020F0502020204030204" pitchFamily="34" charset="0"/>
                        </a:rPr>
                        <a:t>05/07/2023</a:t>
                      </a:r>
                    </a:p>
                  </a:txBody>
                  <a:tcPr marL="7620" marR="7620" marT="7620" marB="0" anchor="b"/>
                </a:tc>
                <a:tc>
                  <a:txBody>
                    <a:bodyPr/>
                    <a:lstStyle/>
                    <a:p>
                      <a:pPr algn="l" rtl="0" fontAlgn="b"/>
                      <a:r>
                        <a:rPr lang="en-GB" sz="1100" b="0" i="0" u="none" strike="noStrike">
                          <a:solidFill>
                            <a:srgbClr val="000000"/>
                          </a:solidFill>
                          <a:effectLst/>
                          <a:latin typeface="Calibri" panose="020F0502020204030204" pitchFamily="34" charset="0"/>
                        </a:rPr>
                        <a:t>£18.00</a:t>
                      </a:r>
                    </a:p>
                  </a:txBody>
                  <a:tcPr marL="7620" marR="7620" marT="7620" marB="0" anchor="b"/>
                </a:tc>
                <a:tc>
                  <a:txBody>
                    <a:bodyPr/>
                    <a:lstStyle/>
                    <a:p>
                      <a:pPr algn="r" rtl="0" fontAlgn="b"/>
                      <a:r>
                        <a:rPr lang="en-GB" sz="1100" b="0" i="0" u="none" strike="noStrike">
                          <a:solidFill>
                            <a:srgbClr val="000000"/>
                          </a:solidFill>
                          <a:effectLst/>
                          <a:latin typeface="Calibri" panose="020F0502020204030204" pitchFamily="34" charset="0"/>
                        </a:rPr>
                        <a:t>03/07/2023</a:t>
                      </a:r>
                    </a:p>
                  </a:txBody>
                  <a:tcPr marL="7620" marR="7620" marT="7620" marB="0" anchor="b"/>
                </a:tc>
                <a:tc>
                  <a:txBody>
                    <a:bodyPr/>
                    <a:lstStyle/>
                    <a:p>
                      <a:pPr algn="l" rtl="0" fontAlgn="b"/>
                      <a:r>
                        <a:rPr lang="en-GB" sz="1100" b="0" i="0" u="none" strike="noStrike">
                          <a:solidFill>
                            <a:srgbClr val="000000"/>
                          </a:solidFill>
                          <a:effectLst/>
                          <a:latin typeface="Calibri" panose="020F0502020204030204" pitchFamily="34" charset="0"/>
                        </a:rPr>
                        <a:t>£18.00</a:t>
                      </a:r>
                    </a:p>
                  </a:txBody>
                  <a:tcPr marL="7620" marR="7620" marT="7620" marB="0" anchor="b"/>
                </a:tc>
                <a:tc>
                  <a:txBody>
                    <a:bodyPr/>
                    <a:lstStyle/>
                    <a:p>
                      <a:pPr algn="r" rtl="0" fontAlgn="b"/>
                      <a:r>
                        <a:rPr lang="en-GB" sz="1100" b="0" i="0" u="none" strike="noStrike">
                          <a:solidFill>
                            <a:srgbClr val="000000"/>
                          </a:solidFill>
                          <a:effectLst/>
                          <a:latin typeface="Calibri" panose="020F0502020204030204" pitchFamily="34" charset="0"/>
                        </a:rPr>
                        <a:t>29/06/2023</a:t>
                      </a:r>
                    </a:p>
                  </a:txBody>
                  <a:tcPr marL="7620" marR="7620" marT="7620" marB="0" anchor="b"/>
                </a:tc>
                <a:tc>
                  <a:txBody>
                    <a:bodyPr/>
                    <a:lstStyle/>
                    <a:p>
                      <a:pPr algn="l" rtl="0" fontAlgn="b"/>
                      <a:r>
                        <a:rPr lang="en-GB" sz="1100" b="0" i="0" u="none" strike="noStrike">
                          <a:solidFill>
                            <a:srgbClr val="000000"/>
                          </a:solidFill>
                          <a:effectLst/>
                          <a:latin typeface="Calibri" panose="020F0502020204030204" pitchFamily="34" charset="0"/>
                        </a:rPr>
                        <a:t>£18.00</a:t>
                      </a:r>
                    </a:p>
                  </a:txBody>
                  <a:tcPr marL="7620" marR="7620" marT="7620" marB="0" anchor="b"/>
                </a:tc>
                <a:tc>
                  <a:txBody>
                    <a:bodyPr/>
                    <a:lstStyle/>
                    <a:p>
                      <a:pPr algn="r" rtl="0" fontAlgn="b"/>
                      <a:r>
                        <a:rPr lang="en-GB" sz="1100" b="0" i="0" u="none" strike="noStrike">
                          <a:solidFill>
                            <a:srgbClr val="000000"/>
                          </a:solidFill>
                          <a:effectLst/>
                          <a:latin typeface="Calibri" panose="020F0502020204030204" pitchFamily="34" charset="0"/>
                        </a:rPr>
                        <a:t>30/06/2023</a:t>
                      </a:r>
                    </a:p>
                  </a:txBody>
                  <a:tcPr marL="7620" marR="7620" marT="7620" marB="0" anchor="b"/>
                </a:tc>
                <a:tc>
                  <a:txBody>
                    <a:bodyPr/>
                    <a:lstStyle/>
                    <a:p>
                      <a:pPr algn="l" rtl="0" fontAlgn="b"/>
                      <a:r>
                        <a:rPr lang="en-GB" sz="1100" b="0" i="0" u="none" strike="noStrike">
                          <a:solidFill>
                            <a:srgbClr val="000000"/>
                          </a:solidFill>
                          <a:effectLst/>
                          <a:latin typeface="Calibri" panose="020F0502020204030204" pitchFamily="34" charset="0"/>
                        </a:rPr>
                        <a:t>£18.00</a:t>
                      </a:r>
                    </a:p>
                  </a:txBody>
                  <a:tcPr marL="7620" marR="7620" marT="7620" marB="0" anchor="b"/>
                </a:tc>
                <a:tc>
                  <a:txBody>
                    <a:bodyPr/>
                    <a:lstStyle/>
                    <a:p>
                      <a:pPr algn="l" fontAlgn="b"/>
                      <a:r>
                        <a:rPr lang="en-GB" sz="1100" b="0" i="0" u="none" strike="noStrike">
                          <a:solidFill>
                            <a:srgbClr val="000000"/>
                          </a:solidFill>
                          <a:effectLst/>
                          <a:latin typeface="Calibri" panose="020F0502020204030204" pitchFamily="34" charset="0"/>
                        </a:rPr>
                        <a:t> </a:t>
                      </a:r>
                    </a:p>
                  </a:txBody>
                  <a:tcPr marL="7620" marR="7620" marT="7620" marB="0" anchor="b"/>
                </a:tc>
                <a:extLst>
                  <a:ext uri="{0D108BD9-81ED-4DB2-BD59-A6C34878D82A}">
                    <a16:rowId xmlns:a16="http://schemas.microsoft.com/office/drawing/2014/main" val="2259648335"/>
                  </a:ext>
                </a:extLst>
              </a:tr>
              <a:tr h="232117">
                <a:tc>
                  <a:txBody>
                    <a:bodyPr/>
                    <a:lstStyle/>
                    <a:p>
                      <a:pPr algn="l" fontAlgn="b"/>
                      <a:r>
                        <a:rPr lang="en-GB" sz="1100" b="0" i="0" u="none" strike="noStrike">
                          <a:solidFill>
                            <a:srgbClr val="000000"/>
                          </a:solidFill>
                          <a:effectLst/>
                          <a:latin typeface="Calibri" panose="020F0502020204030204" pitchFamily="34" charset="0"/>
                        </a:rPr>
                        <a:t> </a:t>
                      </a:r>
                    </a:p>
                  </a:txBody>
                  <a:tcPr marL="7620" marR="7620" marT="7620" marB="0" anchor="b"/>
                </a:tc>
                <a:tc>
                  <a:txBody>
                    <a:bodyPr/>
                    <a:lstStyle/>
                    <a:p>
                      <a:pPr algn="l" fontAlgn="b"/>
                      <a:r>
                        <a:rPr lang="en-GB" sz="1100" b="0" i="0" u="none" strike="noStrike">
                          <a:solidFill>
                            <a:srgbClr val="000000"/>
                          </a:solidFill>
                          <a:effectLst/>
                          <a:latin typeface="Calibri" panose="020F0502020204030204" pitchFamily="34" charset="0"/>
                        </a:rPr>
                        <a:t> £        234.00 </a:t>
                      </a:r>
                    </a:p>
                  </a:txBody>
                  <a:tcPr marL="7620" marR="7620" marT="7620" marB="0" anchor="b"/>
                </a:tc>
                <a:tc>
                  <a:txBody>
                    <a:bodyPr/>
                    <a:lstStyle/>
                    <a:p>
                      <a:pPr algn="l" fontAlgn="b"/>
                      <a:r>
                        <a:rPr lang="en-GB" sz="1100" b="0" i="0" u="none" strike="noStrike">
                          <a:solidFill>
                            <a:srgbClr val="000000"/>
                          </a:solidFill>
                          <a:effectLst/>
                          <a:latin typeface="Calibri" panose="020F0502020204030204" pitchFamily="34" charset="0"/>
                        </a:rPr>
                        <a:t> </a:t>
                      </a:r>
                    </a:p>
                  </a:txBody>
                  <a:tcPr marL="7620" marR="7620" marT="7620" marB="0" anchor="b"/>
                </a:tc>
                <a:tc>
                  <a:txBody>
                    <a:bodyPr/>
                    <a:lstStyle/>
                    <a:p>
                      <a:pPr algn="l" fontAlgn="b"/>
                      <a:r>
                        <a:rPr lang="en-GB" sz="1100" b="0" i="0" u="none" strike="noStrike">
                          <a:solidFill>
                            <a:srgbClr val="000000"/>
                          </a:solidFill>
                          <a:effectLst/>
                          <a:latin typeface="Calibri" panose="020F0502020204030204" pitchFamily="34" charset="0"/>
                        </a:rPr>
                        <a:t> £          234.00 </a:t>
                      </a:r>
                    </a:p>
                  </a:txBody>
                  <a:tcPr marL="7620" marR="7620" marT="7620" marB="0" anchor="b"/>
                </a:tc>
                <a:tc>
                  <a:txBody>
                    <a:bodyPr/>
                    <a:lstStyle/>
                    <a:p>
                      <a:pPr algn="l" fontAlgn="b"/>
                      <a:r>
                        <a:rPr lang="en-GB" sz="1100" b="0" i="0" u="none" strike="noStrike">
                          <a:solidFill>
                            <a:srgbClr val="000000"/>
                          </a:solidFill>
                          <a:effectLst/>
                          <a:latin typeface="Calibri" panose="020F0502020204030204" pitchFamily="34" charset="0"/>
                        </a:rPr>
                        <a:t> </a:t>
                      </a:r>
                    </a:p>
                  </a:txBody>
                  <a:tcPr marL="7620" marR="7620" marT="7620" marB="0" anchor="b"/>
                </a:tc>
                <a:tc>
                  <a:txBody>
                    <a:bodyPr/>
                    <a:lstStyle/>
                    <a:p>
                      <a:pPr algn="l" fontAlgn="b"/>
                      <a:r>
                        <a:rPr lang="en-GB" sz="1100" b="0" i="0" u="none" strike="noStrike">
                          <a:solidFill>
                            <a:srgbClr val="000000"/>
                          </a:solidFill>
                          <a:effectLst/>
                          <a:latin typeface="Calibri" panose="020F0502020204030204" pitchFamily="34" charset="0"/>
                        </a:rPr>
                        <a:t> £        216.00 </a:t>
                      </a:r>
                    </a:p>
                  </a:txBody>
                  <a:tcPr marL="7620" marR="7620" marT="7620" marB="0" anchor="b"/>
                </a:tc>
                <a:tc>
                  <a:txBody>
                    <a:bodyPr/>
                    <a:lstStyle/>
                    <a:p>
                      <a:pPr algn="l" fontAlgn="b"/>
                      <a:r>
                        <a:rPr lang="en-GB" sz="1100" b="0" i="0" u="none" strike="noStrike">
                          <a:solidFill>
                            <a:srgbClr val="000000"/>
                          </a:solidFill>
                          <a:effectLst/>
                          <a:latin typeface="Calibri" panose="020F0502020204030204" pitchFamily="34" charset="0"/>
                        </a:rPr>
                        <a:t> </a:t>
                      </a:r>
                    </a:p>
                  </a:txBody>
                  <a:tcPr marL="7620" marR="7620" marT="7620" marB="0" anchor="b"/>
                </a:tc>
                <a:tc>
                  <a:txBody>
                    <a:bodyPr/>
                    <a:lstStyle/>
                    <a:p>
                      <a:pPr algn="l" fontAlgn="b"/>
                      <a:r>
                        <a:rPr lang="en-GB" sz="1100" b="0" i="0" u="none" strike="noStrike">
                          <a:solidFill>
                            <a:srgbClr val="000000"/>
                          </a:solidFill>
                          <a:effectLst/>
                          <a:latin typeface="Calibri" panose="020F0502020204030204" pitchFamily="34" charset="0"/>
                        </a:rPr>
                        <a:t> £        234.00 </a:t>
                      </a:r>
                    </a:p>
                  </a:txBody>
                  <a:tcPr marL="7620" marR="7620" marT="7620" marB="0" anchor="b"/>
                </a:tc>
                <a:tc>
                  <a:txBody>
                    <a:bodyPr/>
                    <a:lstStyle/>
                    <a:p>
                      <a:pPr algn="l" fontAlgn="b"/>
                      <a:r>
                        <a:rPr lang="en-GB" sz="1100" b="0" i="0" u="none" strike="noStrike" dirty="0">
                          <a:solidFill>
                            <a:srgbClr val="000000"/>
                          </a:solidFill>
                          <a:effectLst/>
                          <a:latin typeface="Calibri" panose="020F0502020204030204" pitchFamily="34" charset="0"/>
                        </a:rPr>
                        <a:t> £          918.00 </a:t>
                      </a:r>
                    </a:p>
                  </a:txBody>
                  <a:tcPr marL="7620" marR="7620" marT="7620" marB="0" anchor="b"/>
                </a:tc>
                <a:extLst>
                  <a:ext uri="{0D108BD9-81ED-4DB2-BD59-A6C34878D82A}">
                    <a16:rowId xmlns:a16="http://schemas.microsoft.com/office/drawing/2014/main" val="3582103558"/>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790718017"/>
              </p:ext>
            </p:extLst>
          </p:nvPr>
        </p:nvGraphicFramePr>
        <p:xfrm>
          <a:off x="9073661" y="3358661"/>
          <a:ext cx="2672861" cy="2014067"/>
        </p:xfrm>
        <a:graphic>
          <a:graphicData uri="http://schemas.openxmlformats.org/drawingml/2006/table">
            <a:tbl>
              <a:tblPr>
                <a:tableStyleId>{5C22544A-7EE6-4342-B048-85BDC9FD1C3A}</a:tableStyleId>
              </a:tblPr>
              <a:tblGrid>
                <a:gridCol w="1433273">
                  <a:extLst>
                    <a:ext uri="{9D8B030D-6E8A-4147-A177-3AD203B41FA5}">
                      <a16:colId xmlns:a16="http://schemas.microsoft.com/office/drawing/2014/main" val="224573841"/>
                    </a:ext>
                  </a:extLst>
                </a:gridCol>
                <a:gridCol w="1239588">
                  <a:extLst>
                    <a:ext uri="{9D8B030D-6E8A-4147-A177-3AD203B41FA5}">
                      <a16:colId xmlns:a16="http://schemas.microsoft.com/office/drawing/2014/main" val="627168885"/>
                    </a:ext>
                  </a:extLst>
                </a:gridCol>
              </a:tblGrid>
              <a:tr h="442756">
                <a:tc>
                  <a:txBody>
                    <a:bodyPr/>
                    <a:lstStyle/>
                    <a:p>
                      <a:pPr algn="l" fontAlgn="b"/>
                      <a:r>
                        <a:rPr lang="en-GB" sz="1100" b="0" i="0" u="none" strike="noStrike" dirty="0">
                          <a:solidFill>
                            <a:srgbClr val="000000"/>
                          </a:solidFill>
                          <a:effectLst/>
                          <a:latin typeface="Calibri" panose="020F0502020204030204" pitchFamily="34" charset="0"/>
                        </a:rPr>
                        <a:t>Income Received </a:t>
                      </a:r>
                    </a:p>
                  </a:txBody>
                  <a:tcPr marL="7620" marR="7620" marT="7620" marB="0" anchor="b"/>
                </a:tc>
                <a:tc>
                  <a:txBody>
                    <a:bodyPr/>
                    <a:lstStyle/>
                    <a:p>
                      <a:pPr algn="l" fontAlgn="b"/>
                      <a:r>
                        <a:rPr lang="en-GB" sz="1100" b="0" i="0" u="none" strike="noStrike">
                          <a:solidFill>
                            <a:srgbClr val="000000"/>
                          </a:solidFill>
                          <a:effectLst/>
                          <a:latin typeface="Calibri" panose="020F0502020204030204" pitchFamily="34" charset="0"/>
                        </a:rPr>
                        <a:t> £     3,894.00 </a:t>
                      </a:r>
                    </a:p>
                  </a:txBody>
                  <a:tcPr marL="7620" marR="7620" marT="7620" marB="0" anchor="b"/>
                </a:tc>
                <a:extLst>
                  <a:ext uri="{0D108BD9-81ED-4DB2-BD59-A6C34878D82A}">
                    <a16:rowId xmlns:a16="http://schemas.microsoft.com/office/drawing/2014/main" val="4034199518"/>
                  </a:ext>
                </a:extLst>
              </a:tr>
              <a:tr h="236136">
                <a:tc>
                  <a:txBody>
                    <a:bodyPr/>
                    <a:lstStyle/>
                    <a:p>
                      <a:pPr algn="l" fontAlgn="b"/>
                      <a:r>
                        <a:rPr lang="en-GB" sz="1100" b="0" i="0" u="none" strike="noStrike">
                          <a:solidFill>
                            <a:srgbClr val="000000"/>
                          </a:solidFill>
                          <a:effectLst/>
                          <a:latin typeface="Calibri" panose="020F0502020204030204" pitchFamily="34" charset="0"/>
                        </a:rPr>
                        <a:t>Quarter 1 </a:t>
                      </a:r>
                    </a:p>
                  </a:txBody>
                  <a:tcPr marL="7620" marR="7620" marT="7620" marB="0" anchor="b"/>
                </a:tc>
                <a:tc>
                  <a:txBody>
                    <a:bodyPr/>
                    <a:lstStyle/>
                    <a:p>
                      <a:pPr algn="l" fontAlgn="b"/>
                      <a:r>
                        <a:rPr lang="en-GB" sz="1100" b="0" i="0" u="none" strike="noStrike">
                          <a:solidFill>
                            <a:srgbClr val="000000"/>
                          </a:solidFill>
                          <a:effectLst/>
                          <a:latin typeface="Calibri" panose="020F0502020204030204" pitchFamily="34" charset="0"/>
                        </a:rPr>
                        <a:t> £        918.00 </a:t>
                      </a:r>
                    </a:p>
                  </a:txBody>
                  <a:tcPr marL="7620" marR="7620" marT="7620" marB="0" anchor="b"/>
                </a:tc>
                <a:extLst>
                  <a:ext uri="{0D108BD9-81ED-4DB2-BD59-A6C34878D82A}">
                    <a16:rowId xmlns:a16="http://schemas.microsoft.com/office/drawing/2014/main" val="1957516693"/>
                  </a:ext>
                </a:extLst>
              </a:tr>
              <a:tr h="236136">
                <a:tc>
                  <a:txBody>
                    <a:bodyPr/>
                    <a:lstStyle/>
                    <a:p>
                      <a:pPr algn="l" fontAlgn="b"/>
                      <a:r>
                        <a:rPr lang="en-GB" sz="1100" b="0" i="0" u="none" strike="noStrike">
                          <a:solidFill>
                            <a:srgbClr val="000000"/>
                          </a:solidFill>
                          <a:effectLst/>
                          <a:latin typeface="Calibri" panose="020F0502020204030204" pitchFamily="34" charset="0"/>
                        </a:rPr>
                        <a:t>Quarter 2</a:t>
                      </a:r>
                    </a:p>
                  </a:txBody>
                  <a:tcPr marL="7620" marR="7620" marT="7620" marB="0" anchor="b"/>
                </a:tc>
                <a:tc>
                  <a:txBody>
                    <a:bodyPr/>
                    <a:lstStyle/>
                    <a:p>
                      <a:pPr algn="l" fontAlgn="b"/>
                      <a:r>
                        <a:rPr lang="en-GB" sz="1100" b="0" i="0" u="none" strike="noStrike">
                          <a:solidFill>
                            <a:srgbClr val="000000"/>
                          </a:solidFill>
                          <a:effectLst/>
                          <a:latin typeface="Calibri" panose="020F0502020204030204" pitchFamily="34" charset="0"/>
                        </a:rPr>
                        <a:t> £        918.00 </a:t>
                      </a:r>
                    </a:p>
                  </a:txBody>
                  <a:tcPr marL="7620" marR="7620" marT="7620" marB="0" anchor="b"/>
                </a:tc>
                <a:extLst>
                  <a:ext uri="{0D108BD9-81ED-4DB2-BD59-A6C34878D82A}">
                    <a16:rowId xmlns:a16="http://schemas.microsoft.com/office/drawing/2014/main" val="2259331860"/>
                  </a:ext>
                </a:extLst>
              </a:tr>
              <a:tr h="184011">
                <a:tc>
                  <a:txBody>
                    <a:bodyPr/>
                    <a:lstStyle/>
                    <a:p>
                      <a:pPr algn="l" fontAlgn="b"/>
                      <a:r>
                        <a:rPr lang="en-GB" sz="1100" b="0" i="0" u="none" strike="noStrike">
                          <a:solidFill>
                            <a:srgbClr val="000000"/>
                          </a:solidFill>
                          <a:effectLst/>
                          <a:latin typeface="Calibri" panose="020F0502020204030204" pitchFamily="34" charset="0"/>
                        </a:rPr>
                        <a:t>Quarter 3 </a:t>
                      </a:r>
                    </a:p>
                  </a:txBody>
                  <a:tcPr marL="7620" marR="7620" marT="7620" marB="0" anchor="b"/>
                </a:tc>
                <a:tc>
                  <a:txBody>
                    <a:bodyPr/>
                    <a:lstStyle/>
                    <a:p>
                      <a:pPr algn="l" fontAlgn="b"/>
                      <a:r>
                        <a:rPr lang="en-GB" sz="1100" b="0" i="0" u="none" strike="noStrike">
                          <a:solidFill>
                            <a:srgbClr val="000000"/>
                          </a:solidFill>
                          <a:effectLst/>
                          <a:latin typeface="Calibri" panose="020F0502020204030204" pitchFamily="34" charset="0"/>
                        </a:rPr>
                        <a:t> </a:t>
                      </a:r>
                    </a:p>
                  </a:txBody>
                  <a:tcPr marL="7620" marR="7620" marT="7620" marB="0" anchor="b"/>
                </a:tc>
                <a:extLst>
                  <a:ext uri="{0D108BD9-81ED-4DB2-BD59-A6C34878D82A}">
                    <a16:rowId xmlns:a16="http://schemas.microsoft.com/office/drawing/2014/main" val="2557971921"/>
                  </a:ext>
                </a:extLst>
              </a:tr>
              <a:tr h="236136">
                <a:tc>
                  <a:txBody>
                    <a:bodyPr/>
                    <a:lstStyle/>
                    <a:p>
                      <a:pPr algn="l" fontAlgn="b"/>
                      <a:r>
                        <a:rPr lang="en-GB" sz="1100" b="0" i="0" u="none" strike="noStrike">
                          <a:solidFill>
                            <a:srgbClr val="000000"/>
                          </a:solidFill>
                          <a:effectLst/>
                          <a:latin typeface="Calibri" panose="020F0502020204030204" pitchFamily="34" charset="0"/>
                        </a:rPr>
                        <a:t>Quarter 4</a:t>
                      </a:r>
                    </a:p>
                  </a:txBody>
                  <a:tcPr marL="7620" marR="7620" marT="7620" marB="0" anchor="b"/>
                </a:tc>
                <a:tc>
                  <a:txBody>
                    <a:bodyPr/>
                    <a:lstStyle/>
                    <a:p>
                      <a:pPr algn="l" fontAlgn="b"/>
                      <a:r>
                        <a:rPr lang="en-GB" sz="1100" b="0" i="0" u="none" strike="noStrike">
                          <a:solidFill>
                            <a:srgbClr val="000000"/>
                          </a:solidFill>
                          <a:effectLst/>
                          <a:latin typeface="Calibri" panose="020F0502020204030204" pitchFamily="34" charset="0"/>
                        </a:rPr>
                        <a:t> </a:t>
                      </a:r>
                    </a:p>
                  </a:txBody>
                  <a:tcPr marL="7620" marR="7620" marT="7620" marB="0" anchor="b"/>
                </a:tc>
                <a:extLst>
                  <a:ext uri="{0D108BD9-81ED-4DB2-BD59-A6C34878D82A}">
                    <a16:rowId xmlns:a16="http://schemas.microsoft.com/office/drawing/2014/main" val="638472239"/>
                  </a:ext>
                </a:extLst>
              </a:tr>
              <a:tr h="442756">
                <a:tc>
                  <a:txBody>
                    <a:bodyPr/>
                    <a:lstStyle/>
                    <a:p>
                      <a:pPr algn="l" fontAlgn="b"/>
                      <a:r>
                        <a:rPr lang="en-GB" sz="1100" b="0" i="0" u="none" strike="noStrike">
                          <a:solidFill>
                            <a:srgbClr val="000000"/>
                          </a:solidFill>
                          <a:effectLst/>
                          <a:latin typeface="Calibri" panose="020F0502020204030204" pitchFamily="34" charset="0"/>
                        </a:rPr>
                        <a:t>Total Expenditure </a:t>
                      </a:r>
                    </a:p>
                  </a:txBody>
                  <a:tcPr marL="7620" marR="7620" marT="7620" marB="0" anchor="b"/>
                </a:tc>
                <a:tc>
                  <a:txBody>
                    <a:bodyPr/>
                    <a:lstStyle/>
                    <a:p>
                      <a:pPr algn="l" fontAlgn="b"/>
                      <a:r>
                        <a:rPr lang="en-GB" sz="1100" b="0" i="0" u="none" strike="noStrike" dirty="0">
                          <a:solidFill>
                            <a:srgbClr val="000000"/>
                          </a:solidFill>
                          <a:effectLst/>
                          <a:latin typeface="Calibri" panose="020F0502020204030204" pitchFamily="34" charset="0"/>
                        </a:rPr>
                        <a:t> £     1,836.00 </a:t>
                      </a:r>
                    </a:p>
                  </a:txBody>
                  <a:tcPr marL="7620" marR="7620" marT="7620" marB="0" anchor="b"/>
                </a:tc>
                <a:extLst>
                  <a:ext uri="{0D108BD9-81ED-4DB2-BD59-A6C34878D82A}">
                    <a16:rowId xmlns:a16="http://schemas.microsoft.com/office/drawing/2014/main" val="3506845407"/>
                  </a:ext>
                </a:extLst>
              </a:tr>
              <a:tr h="236136">
                <a:tc>
                  <a:txBody>
                    <a:bodyPr/>
                    <a:lstStyle/>
                    <a:p>
                      <a:pPr algn="l" fontAlgn="b"/>
                      <a:r>
                        <a:rPr lang="en-GB" sz="1100" b="0" i="0" u="none" strike="noStrike">
                          <a:solidFill>
                            <a:srgbClr val="000000"/>
                          </a:solidFill>
                          <a:effectLst/>
                          <a:latin typeface="Calibri" panose="020F0502020204030204" pitchFamily="34" charset="0"/>
                        </a:rPr>
                        <a:t>Balance </a:t>
                      </a:r>
                    </a:p>
                  </a:txBody>
                  <a:tcPr marL="7620" marR="7620" marT="7620" marB="0" anchor="b"/>
                </a:tc>
                <a:tc>
                  <a:txBody>
                    <a:bodyPr/>
                    <a:lstStyle/>
                    <a:p>
                      <a:pPr algn="l" fontAlgn="b"/>
                      <a:r>
                        <a:rPr lang="en-GB" sz="1100" b="0" i="0" u="none" strike="noStrike" dirty="0">
                          <a:solidFill>
                            <a:srgbClr val="000000"/>
                          </a:solidFill>
                          <a:effectLst/>
                          <a:latin typeface="Calibri" panose="020F0502020204030204" pitchFamily="34" charset="0"/>
                        </a:rPr>
                        <a:t> £     2,058.00 </a:t>
                      </a:r>
                    </a:p>
                  </a:txBody>
                  <a:tcPr marL="7620" marR="7620" marT="7620" marB="0" anchor="b"/>
                </a:tc>
                <a:extLst>
                  <a:ext uri="{0D108BD9-81ED-4DB2-BD59-A6C34878D82A}">
                    <a16:rowId xmlns:a16="http://schemas.microsoft.com/office/drawing/2014/main" val="2099015833"/>
                  </a:ext>
                </a:extLst>
              </a:tr>
            </a:tbl>
          </a:graphicData>
        </a:graphic>
      </p:graphicFrame>
    </p:spTree>
    <p:extLst>
      <p:ext uri="{BB962C8B-B14F-4D97-AF65-F5344CB8AC3E}">
        <p14:creationId xmlns:p14="http://schemas.microsoft.com/office/powerpoint/2010/main" val="402032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923" y="168479"/>
            <a:ext cx="10515600" cy="1325563"/>
          </a:xfrm>
        </p:spPr>
        <p:txBody>
          <a:bodyPr>
            <a:normAutofit/>
          </a:bodyPr>
          <a:lstStyle/>
          <a:p>
            <a:r>
              <a:rPr lang="en-GB" sz="4000" dirty="0">
                <a:latin typeface="+mn-lt"/>
              </a:rPr>
              <a:t>Project Review &amp; Planning for the Future</a:t>
            </a:r>
          </a:p>
        </p:txBody>
      </p:sp>
      <p:sp>
        <p:nvSpPr>
          <p:cNvPr id="3" name="Content Placeholder 2"/>
          <p:cNvSpPr>
            <a:spLocks noGrp="1"/>
          </p:cNvSpPr>
          <p:nvPr>
            <p:ph idx="1"/>
          </p:nvPr>
        </p:nvSpPr>
        <p:spPr/>
        <p:txBody>
          <a:bodyPr/>
          <a:lstStyle/>
          <a:p>
            <a:r>
              <a:rPr lang="en-GB" sz="2400" dirty="0"/>
              <a:t>We encourage all new residents to attend the sessions </a:t>
            </a:r>
          </a:p>
          <a:p>
            <a:r>
              <a:rPr lang="en-GB" sz="2400" dirty="0"/>
              <a:t>Successes to date – running an exercise class – lots of fun had by residents – relationship building – good for residents wellbeing </a:t>
            </a:r>
          </a:p>
          <a:p>
            <a:r>
              <a:rPr lang="en-GB" sz="2400" dirty="0"/>
              <a:t>Awaiting results of the residents survey </a:t>
            </a:r>
          </a:p>
          <a:p>
            <a:r>
              <a:rPr lang="en-GB" sz="2400" dirty="0"/>
              <a:t>Opportunities for future project work we have trained staff in delivering exercise classes in house</a:t>
            </a:r>
          </a:p>
          <a:p>
            <a:r>
              <a:rPr lang="en-GB" sz="2400" dirty="0"/>
              <a:t>Joining the exercise class has encouraged participation in other communal activities which helps residents feel part of a community</a:t>
            </a:r>
          </a:p>
          <a:p>
            <a:endParaRPr lang="en-GB" dirty="0"/>
          </a:p>
        </p:txBody>
      </p:sp>
      <p:pic>
        <p:nvPicPr>
          <p:cNvPr id="5" name="Picture 4" descr="Elderly Images | Free Photos, HD Backgrounds, PNGs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19533" y="4812252"/>
            <a:ext cx="1922990" cy="1283596"/>
          </a:xfrm>
          <a:prstGeom prst="rect">
            <a:avLst/>
          </a:prstGeom>
        </p:spPr>
      </p:pic>
    </p:spTree>
    <p:extLst>
      <p:ext uri="{BB962C8B-B14F-4D97-AF65-F5344CB8AC3E}">
        <p14:creationId xmlns:p14="http://schemas.microsoft.com/office/powerpoint/2010/main" val="8428215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ee73f336-9c49-41ab-9427-d263034a0100" ContentTypeId="0x010100073DBBF460B4694388C550D7D3B13999" PreviousValue="false"/>
</file>

<file path=customXml/item2.xml><?xml version="1.0" encoding="utf-8"?>
<ct:contentTypeSchema xmlns:ct="http://schemas.microsoft.com/office/2006/metadata/contentType" xmlns:ma="http://schemas.microsoft.com/office/2006/metadata/properties/metaAttributes" ct:_="" ma:_="" ma:contentTypeName="MKC Word Document" ma:contentTypeID="0x010100073DBBF460B4694388C550D7D3B1399900C7B0A7BB0D3F9E4A80FF77481F949402" ma:contentTypeVersion="10" ma:contentTypeDescription="MKC Branded Word Template Document" ma:contentTypeScope="" ma:versionID="93ef24bb6f9af829fb8b2f7b99aa1d6a">
  <xsd:schema xmlns:xsd="http://www.w3.org/2001/XMLSchema" xmlns:xs="http://www.w3.org/2001/XMLSchema" xmlns:p="http://schemas.microsoft.com/office/2006/metadata/properties" targetNamespace="http://schemas.microsoft.com/office/2006/metadata/properties" ma:root="true" ma:fieldsID="c032f31bce0c27f7c959937df3a44a2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8BDAB4C-6251-4383-8710-B2133962DA1E}">
  <ds:schemaRefs>
    <ds:schemaRef ds:uri="Microsoft.SharePoint.Taxonomy.ContentTypeSync"/>
  </ds:schemaRefs>
</ds:datastoreItem>
</file>

<file path=customXml/itemProps2.xml><?xml version="1.0" encoding="utf-8"?>
<ds:datastoreItem xmlns:ds="http://schemas.openxmlformats.org/officeDocument/2006/customXml" ds:itemID="{DFD168E2-0FF6-460B-9BC2-A88D4C4FF9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5FD21AB2-4F95-4896-BBAE-929D2328F2C1}">
  <ds:schemaRefs>
    <ds:schemaRef ds:uri="http://purl.org/dc/elements/1.1/"/>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http://schemas.microsoft.com/office/2006/metadata/properties"/>
    <ds:schemaRef ds:uri="1e0d26a0-b8dc-45b0-9785-4e93504ffd0c"/>
    <ds:schemaRef ds:uri="b41314de-fa61-434c-9f52-2fe3bfa7f6b7"/>
    <ds:schemaRef ds:uri="http://www.w3.org/XML/1998/namespace"/>
    <ds:schemaRef ds:uri="http://purl.org/dc/dcmitype/"/>
  </ds:schemaRefs>
</ds:datastoreItem>
</file>

<file path=customXml/itemProps4.xml><?xml version="1.0" encoding="utf-8"?>
<ds:datastoreItem xmlns:ds="http://schemas.openxmlformats.org/officeDocument/2006/customXml" ds:itemID="{8575659A-5976-4F13-873F-A621DB1AFA1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1046</TotalTime>
  <Words>842</Words>
  <Application>Microsoft Macintosh PowerPoint</Application>
  <PresentationFormat>Widescreen</PresentationFormat>
  <Paragraphs>357</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PowerPoint Presentation</vt:lpstr>
      <vt:lpstr>Background</vt:lpstr>
      <vt:lpstr>Project Information</vt:lpstr>
      <vt:lpstr>Project Delivery</vt:lpstr>
      <vt:lpstr>Participation Information</vt:lpstr>
      <vt:lpstr>Resident Feedback</vt:lpstr>
      <vt:lpstr>Photos</vt:lpstr>
      <vt:lpstr>Financial Information</vt:lpstr>
      <vt:lpstr>Project Review &amp; Planning for the Future</vt:lpstr>
    </vt:vector>
  </TitlesOfParts>
  <Company>Bedford Borough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Loretta Faulkner</dc:creator>
  <cp:lastModifiedBy>Michele Smith</cp:lastModifiedBy>
  <cp:revision>65</cp:revision>
  <dcterms:created xsi:type="dcterms:W3CDTF">2022-01-17T10:48:38Z</dcterms:created>
  <dcterms:modified xsi:type="dcterms:W3CDTF">2024-08-02T11:50:25Z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0x010100073DBBF460B4694388C550D7D3B1399900C7B0A7BB0D3F9E4A80FF77481F949402</vt:lpwstr>
  </property>
  <property fmtid="{D5CDD505-2E9C-101B-9397-08002B2CF9AE}" pid="3" name="MediaServiceImageTags">
    <vt:lpwstr/>
  </property>
  <property fmtid="{D5CDD505-2E9C-101B-9397-08002B2CF9AE}" pid="4" name="lcf76f155ced4ddcb4097134ff3c332f">
    <vt:lpwstr/>
  </property>
  <property fmtid="{D5CDD505-2E9C-101B-9397-08002B2CF9AE}" pid="5" name="TaxCatchAll">
    <vt:lpwstr/>
  </property>
</Properties>
</file>